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7" r:id="rId9"/>
    <p:sldId id="262" r:id="rId10"/>
    <p:sldId id="263" r:id="rId11"/>
    <p:sldId id="268" r:id="rId12"/>
    <p:sldId id="266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92" autoAdjust="0"/>
    <p:restoredTop sz="94660"/>
  </p:normalViewPr>
  <p:slideViewPr>
    <p:cSldViewPr>
      <p:cViewPr>
        <p:scale>
          <a:sx n="54" d="100"/>
          <a:sy n="54" d="100"/>
        </p:scale>
        <p:origin x="-49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10-09T23:48:46.3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9148 1731 28,'1'-22'27,"0"6"1,-3 0-7,2 16-3,-1-13-4,1 13-3,2 20-4,1 11-3,-4 17-1,5 23-2,-2 28-2,3 33 1,2 27-2,5 18 2,2 9-3,-2-3 2,4-7-1,-3-18-1,4-21-1,-5-38-2,3-23-13,-7-38-12,-2-26 0,-3-29 1</inkml:trace>
  <inkml:trace contextRef="#ctx0" brushRef="#br0" timeOffset="417.0239">9731 1786 14,'17'-6'25,"-17"6"3,14 4-1,-14-4-11,1 14-5,-2 0-2,-6-1-4,5 10-3,-5 7-1,4 10 0,3 13 0,3 12 0,1 24 0,6 23 1,0 16 0,4 19 1,-4 13-2,0 12 1,-3-9-3,-2-7 1,-4-21-2,-2-25 2,1-21-3,-2-26 0,2-26-6,0-37-21,0 0 0,-6-49-1,5-8 1</inkml:trace>
  <inkml:trace contextRef="#ctx0" brushRef="#br0" timeOffset="645.0369">9808 2833 17,'3'15'29,"-3"-15"-1,0 0 3,-28-11-18,5-2-3,-21-15-1,0 9-1,-16-9 0,2 12-2,-5-2-1,4 12-2,3 5-3,8-2-13,12 18-20,18 4 1,19 7-4,16 3 1</inkml:trace>
  <inkml:trace contextRef="#ctx0" brushRef="#br0" timeOffset="980.0561">10236 2633 31,'13'-2'29,"-2"15"3,-2-4-12,5 25-4,-14-5-7,6 25-1,-10 5-3,6 20-3,-2 13-1,2 11 0,-1 1-2,1-8 0,2-10-3,-4-26-4,7-15-22,-6-29-3,-1-16 3,7-37-2</inkml:trace>
  <inkml:trace contextRef="#ctx0" brushRef="#br0" timeOffset="1174.0672">10308 2085 47,'3'-13'35,"-1"2"-1,6 7-3,-8 4-19,8-10-11,-8 10-30,10-8-3,-10 8-4,12-11 1</inkml:trace>
  <inkml:trace contextRef="#ctx0" brushRef="#br0" timeOffset="1735.0993">12443 2086 8,'-4'-56'26,"0"-1"1,-11 6 2,-11 5-16,-1 22-1,-15 11-2,1 25-2,-10 18 0,3 26-3,-9 20-1,5 25-2,0 19 0,10 9-1,3 11 0,16 3 2,11-2-2,19 4 2,16-3-1,19-4 0,15-13-1,14-6-2,9-19-1,5-21-5,7-14-14,-6-43-12,-4-33 0,-8-46-1,-7-33 1</inkml:trace>
  <inkml:trace contextRef="#ctx0" brushRef="#br0" timeOffset="1986.1136">12866 2033 11,'-11'-18'27,"11"18"3,-9 4-1,6 15-13,4 19-4,-7 7 0,11 30-1,-7 20-4,10 25-2,-3 24-3,4 18-1,2 10-3,-3-2-1,6 4-22,-9-26-6,6-23-3,-1-30 1</inkml:trace>
  <inkml:trace contextRef="#ctx0" brushRef="#br0" timeOffset="2535.145">13591 3028 14,'0'0'26,"1"-23"-1,-3 3 3,-6 4-16,-8-16-3,-1 3-2,-6-4 1,2 12-2,-6-1-2,1 18 0,-4 9-1,4 19 0,-3 11-1,6 14 0,-1 7 0,6 17 0,5 4-1,7 7 0,9 0-2,10-4 1,6-3 0,5-5-2,9-10 0,2-15 0,3-19 0,-1-24-1,-2-24 2,-5-32 0,-2-27 2,-6-22 0,-9-12 0,-6-4 2,-4 10-2,-6 14 4,1 25-4,-2 41 0,3 40 0,1 41 1,6 31-2,4 19 0,1 8 0,2 1-3,-2-5 0,-2-22-4,2-17-22,-6-33-3,-5-36-1,10-12 1</inkml:trace>
  <inkml:trace contextRef="#ctx0" brushRef="#br0" timeOffset="2950.1688">14052 2900 10,'8'-18'23,"-11"-3"-1,1-1 2,-1 2-13,-5-6-2,-1 16 0,-4 4 0,6 21 0,-5 0-2,4 16 0,-5 1-3,5 6 0,-1-7-1,3-1-1,1-7-1,5-2-2,5-4 0,6 0-1,8-2 1,2 3 0,7 6 0,0 5 0,3 5 0,-6 1 2,-4 1-1,-5 3 1,-9 0 0,-7 1 1,-11-3 0,-5 2 0,-31 39 0,21-37-2,0-5-3,6 2-6,-2-13-21,10-9-2,12-16 2,-6-20 0</inkml:trace>
  <inkml:trace contextRef="#ctx0" brushRef="#br0" timeOffset="3433.1964">14786 2885 42,'15'0'30,"-5"-1"-1,-10-9 1,0 10-23,-16-31-1,-1 12-2,-12-6 1,-2 6-2,-9 3 1,-4 10-2,-3 9 0,0 14 1,4 9-2,4 15 1,6 6-1,11 5-1,12 1-1,13 6 1,12 5-2,10 0-1,8 4 1,6-6 0,2 2 1,-3-4 1,-3-5 0,-9-6 1,-10-5 0,-13-5-1,-14-11 1,-13-7-1,-12-13 1,-10-7-1,-2-5-1,-1-10-7,11 2-23,9-4 3,29 16-7,0 0 1</inkml:trace>
  <inkml:trace contextRef="#ctx0" brushRef="#br0" timeOffset="3570.2042">15185 3916 64,'13'19'38,"-10"-7"-8,-4 7-28,2 6-35,-3 0-5,-5 8 0</inkml:trace>
  <inkml:trace contextRef="#ctx0" brushRef="#br0" timeOffset="4161.238">15510 4743 24,'14'-8'33,"-42"-4"0,-54-10-1,-39 5-25,-69-5 0,-54 7-2,-66-2 0,-75 1-1,-71 0-1,-82 5 0,-77 5-1,-123 10 0,-26 11-1,-96 20 0,1 23-6,-21 10-26,20 19-4,50 4-3,70-2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10-10T00:26:49.87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39">
        <inkml:traceFormat>
          <inkml:channel name="X" type="integer" max="2631" units="in"/>
          <inkml:channel name="Y" type="integer" max="1652" units="in"/>
        </inkml:traceFormat>
        <inkml:channelProperties>
          <inkml:channelProperty channel="X" name="resolution" value="254.00655" units="1/in"/>
          <inkml:channelProperty channel="Y" name="resolution" value="254.03659" units="1/in"/>
        </inkml:channelProperties>
      </inkml:inkSource>
      <inkml:timestamp xml:id="ts1" timeString="2011-10-10T00:28:27.757"/>
    </inkml:context>
  </inkml:definitions>
  <inkml:trace contextRef="#ctx0" brushRef="#br0">17565 12204 13,'-1'-13'30,"4"3"-6,0-10-5,15 13-5,1-7-4,12 15-3,4 2-3,9 11-1,-3 3-1,2 9-2,-8 3 1,-7 5-1,-14-3 0,-14 0-1,-14-6 1,-12-6 0,-11-4-2,-7-6 0,1 1-5,-1-13-8,13 5-17,11-2-1,20 0 1</inkml:trace>
  <inkml:trace contextRef="#ctx0" brushRef="#br0" timeOffset="235.0135">18030 12130 24,'0'0'33,"-6"22"1,-1 8-17,-16-6-5,7 14-3,-8-6-3,10 10 0,3-5-3,16 8 1,15-4-2,18 1-1,16-3 0,11-4-4,12 3-10,-4-19-24,2-9-1,-11-22 0</inkml:trace>
  <inkml:trace contextRef="#ctx0" brushRef="#br0" timeOffset="2353.1346">20414 11891 28,'52'9'30,"1"1"0,4 2-24,1 11 0,-10-2-3,-3 3 0,-15-5 0,-11 0 1,-19-6 0,-12 1-1,-13-6 0,-4 4-1,1 0 0,2 6-1,10 0 1,9 10-2,13 5 1,11 5 0,12 6 0,8 7 0,4 0 1,-2 4-1,-12-3 1,-6 1-1,-16-6 1,-14-7-2,-17-8 0,-18-11 0,-10-10-1,-9-11-2,7-2-10,-1-13-21,16-5-3,16-3 2</inkml:trace>
  <inkml:trace contextRef="#ctx0" brushRef="#br0" timeOffset="2538.1452">21153 12378 23,'13'9'38,"-2"1"-1,5 4-1,-1 1-32,-3-1-25,-3 8-14,0-5 0,3-9-3</inkml:trace>
  <inkml:trace contextRef="#ctx0" brushRef="#br0" timeOffset="2797.16">21584 11952 26,'7'-13'37,"4"31"0,4 29-3,8 44-26,-2 43-8,0 30-23,5 43-13,-2 28-2,1 6-2</inkml:trace>
  <inkml:trace contextRef="#ctx0" brushRef="#br0" timeOffset="19469.1136">13029 9458 8,'-13'-40'31,"6"-2"1,9-6-20,14 10 0,7-8-4,18 5-3,13-1-2,16 4-2,14 5 0,19 11-1,17 17-1,9 16 0,6 27-1,8 23 0,7 40 1,-4 28 0,-8 24-1,-23 18 1,-26 16 1,-28 10 1,-31-1-1,-40-2 1,-36-27 1,-28-23-1,-28-28 2,-20-26-1,-19-34 0,-5-37 1,-5-42 1,8-34 1,1-38 0,12-24-1,11-32 0,26-28-1,20-28-1,27-20-1,27-10-1,25 6-7,34 29-28,22 40-3,27 56 2</inkml:trace>
  <inkml:trace contextRef="#ctx0" brushRef="#br0" timeOffset="30529.7462">17359 14336 22,'13'-20'27,"-8"-14"-4,3 6-5,-16-23-5,-3 8-4,-17-13-4,-6 7-1,-12 4-2,-4 12 0,-2 23-1,5 26 0,10 39-1,14 37 1,13 32 1,16 28-2,10 20 0,11 11 0,1 2 2,4-7-2,-8-23 0,-5-24-2,-10-29 1,-6-35-3,-6-22-5,-12-42-21,4-20-5,-4-32 1</inkml:trace>
  <inkml:trace contextRef="#ctx0" brushRef="#br0" timeOffset="30686.7552">17364 14979 11,'13'-11'33,"-13"11"0,-14-4-13,-9 18-5,-28-13-6,-4 11-5,-13-2-3,-5-5-6,10 9-25,1-10-4,21 7 0</inkml:trace>
  <inkml:trace contextRef="#ctx0" brushRef="#br0" timeOffset="30896.7672">17426 14695 24,'13'0'34,"-6"25"-1,-2 8-21,10 24-2,-7 6-7,4 11-2,3 0-4,-3-10-4,5 2-9,-8-22-17,5-13 1</inkml:trace>
  <inkml:trace contextRef="#ctx0" brushRef="#br0" timeOffset="31246.7872">17700 14857 28,'13'44'29,"-5"8"-14,1 16-2,-13-7-8,2 1-2,-4-11-1,2-8 0,-1-17 0,5-14-1,0-12 0,12-33-1,-1-5 0,4-13-1,6-13 1,3-12-2,3-5 1,-2 3 0,0 9 1,0 16 2,-1 18 0,-4 22-1,-4 23 1,-2 23 0,-4 15 0,1 11-1,0 7-1,-1-4-3,4-2-4,-6-16-19,9-2-5,-2-16-1</inkml:trace>
  <inkml:trace contextRef="#ctx0" brushRef="#br0" timeOffset="31677.8119">18486 14826 7,'-1'-32'28,"-4"-3"-11,2 13-2,-13-2-4,5 22-1,-12 9-5,0 21-1,-3 14-3,3 20 0,1 12 0,5 8-1,9 1 0,6-7 0,8-10-1,8-18 1,8-18 0,5-22-1,3-19 1,3-23-1,-2-19 1,-2-19-2,-2-24 2,-6-24 1,-6-21 0,-7-16-1,-4-1 0,-6 7 2,0 12-2,-2 21 2,3 28 1,8 40-1,5 40 1,11 46-1,6 34 1,6 30-1,-3 21 0,-1 17-4,-4 22-9,-12-1-24,-4-2 3,-7-13-3</inkml:trace>
  <inkml:trace contextRef="#ctx0" brushRef="#br0" timeOffset="32355.8507">19825 14588 16,'-11'-18'29,"11"18"0,0 0-21,6 43-2,11-2-2,9 15-1,2 2 1,11 5-2,3-8 1,3-4-1,-1-20 0,0-9 0,-3-19-1,-5-12-2,0-14 1,-6-13-2,-5-10 1,-1-10-1,-2-4 2,-2 0 0,-2 4 0,-2 8 0,-3 12 1,-1 20 0,-1 27 0,1 30 0,2 29 0,0 28-1,3 24 0,0 20 1,-3 15 0,-3 6 0,-9-9-1,-9-7 1,-13-22 0,-15-22 0,-17-32-1,-17-27 1,-13-30-2,-9-29-4,4-14-20,-5-28-8,19-8-1</inkml:trace>
  <inkml:trace contextRef="#ctx0" brushRef="#br0" timeOffset="32858.8794">20216 15931 20,'10'23'34,"-36"-2"0,-47-19-26,-28 5 0,-55-12-1,-38 2-2,-44-8-1,-40 4 0,-30-4-1,-22 5 1,-20 0-1,-11 8 0,4 4-1,17 6-3,26 10-6,23-9-27,44 4-2,40-16-2</inkml:trace>
  <inkml:trace contextRef="#ctx0" brushRef="#br0" timeOffset="33211.8996">15877 13605 16,'0'0'32,"11"21"1,-13 12-17,2 40-4,-14 26-5,4 40-2,-2 27-2,3 28-2,2 17-2,0 4-4,8 8-4,-4-27-7,13-13-9,0-46-8,6-35 0</inkml:trace>
  <inkml:trace contextRef="#ctx0" brushRef="#br0" timeOffset="33679.9264">15855 13435 1,'20'-40'32,"19"15"-1,27 7 2,27 14-25,14-3-4,26 4-1,24-1-1,23 4-1,27-1 0,20 1 0,16-3-1,16-1 1,16-1-1,7-4 0,7-1 0,5-3 0,-3-1 0,0 1 1,-9 10-1,-4 5 0,-22 10-1,-17 10 1,-28 11 0,-26 11 0,-35 12-1,-33 10 0,-43 4 1,-35 10 1,-33 11 0,-26 16-1,-22 27 0,-12 26 0,-6 28 1,7 26-1,10 19 1,14 23-1,16 7 1,16 2-1,11-20 0,0-25-8,-1-35-26,-14-45-2,-16-56-2</inkml:trace>
  <inkml:trace contextRef="#ctx0" brushRef="#br0" timeOffset="46737.6733">20850 16036 12,'10'-1'27,"-10"1"-15,-23-18-2,-28 3-5,-38-7-4,-40-7-13,-38 9-15</inkml:trace>
  <inkml:trace contextRef="#ctx0" brushRef="#br0" timeOffset="73722.2167">17580 16706 13,'0'0'25,"1"-22"-10,-1 22-3,4-15-3,-4 15-2,0 0-1,-1 17-1,1 0-2,4 9 0,-2-1-2,3 4 1,2-1-2,4-4 0,3-8-1,3-8 0,3-7-1,-1-9 1,3-3-1,0-9 0,0-7 0,-3-5 1,2-4 0,-3-2 0,-1 4 2,-3 4 0,-2 8 0,2 13 0,-4 14 1,3 18-1,-5 13-1,2 17 1,-2 10-2,0 13 2,-5 8 1,-1 5 0,-4 1-1,-3 3 1,-5-4 1,-5-3-1,-1-6 0,-6-12 0,-3-17-2,25-51 1,-60 47-3,24-51-5,8-14-18,-5-25-7,7-13 0</inkml:trace>
  <inkml:trace contextRef="#ctx0" brushRef="#br0" timeOffset="73999.2325">18369 16498 28,'0'0'33,"4"23"-18,-17-17-1,-3 14-6,-13-7-3,-4 8-2,-5-2-2,-5-7-5,8 12-20,-3-14-9,12 0 0</inkml:trace>
  <inkml:trace contextRef="#ctx0" brushRef="#br0" timeOffset="74166.2421">18382 16726 29,'-34'19'32,"-14"-8"-20,7 14-3,-4 1-10,1-3-26,11-6-2</inkml:trace>
  <inkml:trace contextRef="#ctx0" brushRef="#br0" timeOffset="74543.2636">18760 16292 8,'0'0'32,"12"2"1,-2 15-19,-20 1-5,2 17-3,-9 3-1,-1 11-2,-7 2-1,1 4 0,-2-3-2,3-4 1,4-9-2,6-7 1,5-8 0,9-6 0,11-5 0,6-6 0,15 0-1,5-6 1,8-3-1,4-5 0,3 0 1,-1-4-2,0 2 0,-9-6-1,-10 5-4,-16-14-12,-4 7-14,-13-6 0</inkml:trace>
  <inkml:trace contextRef="#ctx0" brushRef="#br0" timeOffset="74752.2756">18941 16431 10,'0'0'32,"-13"0"0,16 22-17,-11 0-8,7 20-1,-5 4-3,6 11 0,0 4-2,4 5 1,0 0-3,0-5-1,5-6-3,-9-14-23,8-10-5,-8-31-2</inkml:trace>
  <inkml:trace contextRef="#ctx0" brushRef="#br0" timeOffset="75023.2911">19225 16361 35,'0'0'35,"8"-22"1,-8 22-28,4-10-5,-4 10-14,0 0-24,-5 10 0</inkml:trace>
  <inkml:trace contextRef="#ctx0" brushRef="#br0" timeOffset="75920.3424">19125 16282 15,'13'11'29,"-13"-11"-12,11 7-6,-11-7-2,13 8-1,-13-8-2,12 16-2,-8-5 0,3 4-1,-3-1-2,1 2 0,-2 1 0,0-1-2,0-1 1,1-3 0,1 0 0,-5-12 0,13 15 0,-13-15 1,14 1-1,-14-1 0,17-14 1,-14 2-1,-3-7 1,-3 0-1,-2-2 1,-4 2 0,-2 4 0,3 4 0,-3 3 0,2 7 1,1 4-1,8-3 0,-15 21 0,10-9 0,-2 2-1,1 0 0,1 1-2,5-15-6,1 27-25,-1-27-1,10 22-3</inkml:trace>
  <inkml:trace contextRef="#ctx0" brushRef="#br0" timeOffset="76391.3693">19649 16398 19,'3'-13'31,"-3"13"-14,1-10-4,-1 10-3,-7 11-4,-2 7-1,-7 3-2,1 13 0,-7 2-2,1 9 1,-4 0-1,4 2 1,2-1-2,3-2 2,4-7-2,7-6 1,6-6 0,7-4 0,4-6-1,10-5 1,3-6-1,5-4 0,4-4 0,2-3 0,2-3 1,-2-3-2,1 1 1,-6-1-2,-2 3 0,-8-3-3,-2 12-7,-15-11-23,-4 12 1</inkml:trace>
  <inkml:trace contextRef="#ctx0" brushRef="#br0" timeOffset="76626.3828">19688 16512 8,'0'0'33,"-3"14"-10,-6-4-5,11 29-3,-8 1-7,8 23-2,-5 12-2,3 21 1,1 17-2,0 8-3,9 16-24,-8-8-12,0-6 0</inkml:trace>
  <inkml:trace contextRef="#ctx0" brushRef="#br0" timeOffset="87612.0111">20318 641 45,'0'0'30,"46"-22"2,-46 22-7,0 0-6,0 0-4,0 0-5,-47-26-4,47 26-2,-69 3-1,29 1-2,40-4 1,-68 16-1,68-16 1,-43 24-1,43-24-1,0 0 1,11 51-1,-11-51 1,47 47-1,-47-47 0,54 55-2,-54-55 2,40 59-1,-40-59 1,9 50 0,-9-50 0,0 0-1,-48 24 1,48-24 0,-51-16-3,51 16-16,-47-37-15,47 37 0,0 0-2,1-47 2</inkml:trace>
  <inkml:trace contextRef="#ctx0" brushRef="#br0" timeOffset="87854.025">20397 623 38,'0'0'28,"0"0"2,0 0-2,0 0-17,0 0-3,40 79-3,-40-79-2,4 80-3,-4-80 0,-5 79-2,5-79-2,-8 58-8,8-58-16,0 0-1,0 0 0,0 0 2</inkml:trace>
  <inkml:trace contextRef="#ctx0" brushRef="#br0" timeOffset="88235.0468">20630 688 40,'0'0'30,"0"0"1,0 0-2,0 0-14,0 0-4,0 0-5,0 0-1,-22 74-1,22-74-2,-14 65 0,14-65 0,-17 55 0,17-55-1,0 0 0,0 0 0,0 0 0,0 0-1,0 0 1,0 0-1,0 0 1,47-25 1,-47 25-1,46-60 1,-46 60 0,52-60 0,-52 60-1,44-40 1,-44 40-1,41 9 0,-41-9 0,29 67-4,-17-15-7,-12 5-24,2 4-1,-6-1-1,-3-4-1</inkml:trace>
  <inkml:trace contextRef="#ctx0" brushRef="#br0" timeOffset="91837.2528">21094 507 48,'37'-81'34,"-37"81"1,40-56-2,-40 56-17,0 0-3,40-16-4,-40 16-3,0 0-2,-17 76-2,17-76-1,-49 80-1,49-80 1,-60 88-1,60-88 0,-55 84-1,55-84 1,-27 73-1,27-73 1,9 59-1,-9-59 1,39 46 0,-39-46-1,67 28 1,-29-23 0,0-5 0,-38 0-1,70-13 0,-70 13-3,42-35-18,-42 35-12,10-54 0,-10 54-1,-19-62 1</inkml:trace>
  <inkml:trace contextRef="#ctx0" brushRef="#br0" timeOffset="92023.2634">21245 615 67,'0'0'34,"0"0"-1,0 0-1,0 0-23,23 65-3,-23-65-3,-18 82-2,6-30-2,8 1-1,-1 0-3,9-6-1,-4-47-12,4 74-14,-4-74 0,0 0-1,0 0 2</inkml:trace>
  <inkml:trace contextRef="#ctx0" brushRef="#br0" timeOffset="92512.2914">21640 495 59,'0'0'34,"5"-58"2,-5 58-1,0 0-18,0 0-5,0 0-5,0 0-2,-51 2-3,51-2 1,-48 50-2,48-50 0,-47 60-1,47-60 1,-22 64-1,22-64 0,18 57-1,-18-57 0,49 55 1,-49-55 0,62 59-1,-62-59 1,48 60-1,-48-60 1,13 50 0,-13-50 0,0 0 0,-57 18-3,57-18-4,-67-32-17,67 32-11,-57-61 0,57 61-1,-19-75 0</inkml:trace>
  <inkml:trace contextRef="#ctx0" brushRef="#br0" timeOffset="92829.3095">21878 314 43,'0'0'30,"0"0"1,41-22-1,-41 22-12,0 0-7,-8 57-4,8-57-3,-23 58 0,23-58 0,-24 52-1,24-52 0,0 0-1,0 0 0,0 0 0,0 0 0,50 7-2,-50-7 1,0 0-1,50-58 0,-50 58 0,0 0 0,0 0 0,-37-42-1,-7 48-13,-5 11-20,-12 8 1,-1 7-2,1 5 1</inkml:trace>
  <inkml:trace contextRef="#ctx0" brushRef="#br0" timeOffset="93169.329">22072 1481 43,'0'0'34,"0"0"1,-29-14 0,-6 5-10,-27-11-14,-10-2-3,-33-7 0,-19-8-3,-31-3-1,-20-2 0,-23 1-2,-12 1-2,-5 3 1,-1 2-3,13 3-13,11 6-22,28 5-1,29 7 0,35 1-2</inkml:trace>
  <inkml:trace contextRef="#ctx0" brushRef="#br0" timeOffset="95372.455">20208 1696 60,'0'0'35,"-22"-23"-1,-3 14 0,-16 1-24,-2 10-2,-10 3-3,4 4 0,0 5-3,9 7 0,12 2-2,11 6 0,16 1-1,12 1 1,13 1-1,8 3 1,3-2-1,-2-1 1,1 2 0,-7-4-1,-10-4 0,-12-2 0,-12-6 1,-10-7-1,-7-4 0,-6-8-4,5 2-19,-4-10-9,12-3-2,7-5 0,16 0 0</inkml:trace>
  <inkml:trace contextRef="#ctx0" brushRef="#br0" timeOffset="95560.4658">20241 1686 53,'0'0'33,"-3"25"-1,-3 1 0,6 13-18,-11 2-5,6 7-4,-5 1-2,3 0-4,2 4-7,-5-15-25,8-8-1,2-11-1,7-7 1</inkml:trace>
  <inkml:trace contextRef="#ctx0" brushRef="#br0" timeOffset="95927.4867">20377 1732 34,'10'-16'30,"0"11"2,-10 5-1,9 27-14,-12 0-5,6 12-5,-8 2-3,5 7-3,-3 4 1,1-2-2,-5-4-2,4-9 2,-2-11 2,3-6 0,2-20 1,0 0-1,0 0 0,4-23-1,4-8 1,2-5 1,6-5-2,5-7 1,6 2 0,4 4-1,1 10 1,4 15-1,-4 16 0,-3 17-1,-3 14-1,-9 15 0,-9 13-2,-13-6-19,-1 10-13,-8-8-2,-2-8-1,-2-10 0</inkml:trace>
  <inkml:trace contextRef="#ctx0" brushRef="#br0" timeOffset="97032.55">20990 1795 28,'1'-27'32,"1"3"1,3 10-1,-5 14-14,16 5-2,-15 14-3,8 12-2,-10 5-6,2 9-3,-6 4-1,-1 10-3,0 2-1,-3-4-3,5 2-3,-5-18-9,9-1-16,-1-14 1,5-10-2,-4-16 2</inkml:trace>
  <inkml:trace contextRef="#ctx0" brushRef="#br0" timeOffset="97364.5689">21432 1870 29,'0'0'26,"-26"-5"1,-4 3 3,-12 4-20,-5 10-2,-7 3-1,7 11-2,6 7-1,18 16-2,18 11-3,17 1-1,15 0 1,9-7-1,8-8 1,3-14 0,-3-14 1,-1-22-1,-11-20 3,-6-14-1,-3-12 1,-2-2 1,-7-4 0,-3 5 1,-10 3-1,-7 6 0,-9 9-2,-11 9-7,-4 11-21,-5 6-3,4 4-1,1 0-1</inkml:trace>
  <inkml:trace contextRef="#ctx0" brushRef="#br0" timeOffset="97696.5879">21833 1872 55,'12'-6'35,"-12"6"-3,-9-7 0,-16 6-16,3 9-6,-15-4-4,6 6-2,-4 0-3,7 4-1,12 4 0,11 5-1,15 5 0,11 2 0,14 5 0,3 2-1,4 2 1,-3-2 1,-8-5 0,-7 0-1,-16-4 1,-16-5-2,-17-6 0,-17-14-15,-4-1-16,-8-4 0,4-4-3,0-7 1</inkml:trace>
  <inkml:trace contextRef="#ctx1" brushRef="#br0">13834 11393,'0'0,"0"0,0 0</inkml:trace>
  <inkml:trace contextRef="#ctx0" brushRef="#br0" timeOffset="98218.6178">22390 1211 29,'38'-34'29,"-38"34"3,0 0-5,0 0-4,0 0-6,0 0-3,0 0-4,0 0-4,-26 61-2,0-27-1,-9 6-1,-2 4-2,2 0-2,0-8-3,9-4-9,-3-11-19,9-9-1,3-14 0,9-14 0</inkml:trace>
  <inkml:trace contextRef="#ctx0" brushRef="#br0" timeOffset="98397.628">22131 1098 66,'0'0'36,"0"0"-1,0 0 0,0 0-24,0 0-4,43 91-4,-9-23-4,10 8-14,17 19-19,6 6 0,13 6-4,2-5 2</inkml:trace>
  <inkml:trace contextRef="#ctx0" brushRef="#br0" timeOffset="99664.7005">22953 898 49,'0'0'33,"56"-16"1,-56 16-1,0 0-14,0 0-3,0 0-8,0 0-2,0 0-3,-50 60-2,50-60 1,-79 69-2,40-24-1,4 8 0,12 8 1,8 6 0,11 0 0,10-1 0,8-5-1,12-9 0,4-8 1,2-12-1,-7-13-1,0-16 1,-7-15-1,-4-9 0,-6-9 2,-7-3 0,-1 33 0,-12-64 1,12 64 0,-31-52 0,31 52 0,-41-19 0,21 26-2,4 8-7,-1 4-22,9 7-3,2 2 0,10 2-3</inkml:trace>
  <inkml:trace contextRef="#ctx0" brushRef="#br0" timeOffset="99975.7183">23778 1391 42,'0'0'32,"0"0"2,-7-58-1,7 58-12,-59-15-9,59 15-4,-78-14-4,39 13-6,39 1-26,-59 10-4,43 9 0,12 3-2</inkml:trace>
  <inkml:trace contextRef="#ctx0" brushRef="#br0" timeOffset="100146.7281">23729 1488 60,'4'-15'33,"-16"6"0,-2 5 0,-16 4-17,-1 3-7,-9 7-9,-4 3-30,1 7-4,2 1-1,0-4-3</inkml:trace>
  <inkml:trace contextRef="#ctx0" brushRef="#br0" timeOffset="101001.777">24270 1029 41,'0'0'29,"21"-47"2,-21 47-1,0 0-14,0 0-3,18 82-3,-15-33-4,-7 13-1,0 7-1,-1 6-2,2-4 2,0-8-2,7-10 0,-4-53 0,16 62-1,-16-62 0,0 0-1,58-32-1,-58 32 0,49-93 0,-24 31 0,0-6 1,-3 4 0,-1 3 2,-8 5-2,-13 56 3,22-75-3,-22 75 2,0 0 0,0 0-1,0 78-1,0-6-1,4 18 2,2 20-5,2 12 4,-3 7-3,-2 3 2,-8-12 0,-11-9 1,-9-18-1,-21-14-2,-16-35-19,-32-10-13,-22-24 0,-11-25-3,-2-22 1</inkml:trace>
  <inkml:trace contextRef="#ctx0" brushRef="#br0" timeOffset="101376.7984">25160 652 55,'0'0'34,"0"0"-3,0 0 2,-4 104-25,-9 4 1,4 35-7,4 35 3,5 9-4,0 28 1,2-8-3,-5 2-1,0-46-4,-7-24-21,-7-65-4,17-74-3,-46-4 0</inkml:trace>
  <inkml:trace contextRef="#ctx0" brushRef="#br0" timeOffset="101796.8225">25036 577 34,'0'0'27,"-44"-27"3,44 27-6,-49-5-7,11 4-4,-13 0-2,-10 0-3,-12-8 0,-25-4-2,-65-12-1,-10-9-2,-43-6 1,-37 5-2,-44 3-1,-35 7 0,-28 5 0,-22 11 0,21 10 0,-35 13 1,6 5 0,8 2 0,15-2 1,14-2-1,22 0-1,28 4-1,36 1 0,49-3 0,50 5-1,44 1 0,46-1-2,34-2-2,44-22-10,0 0-19,12 50-2,-12-50 1,40 17 0</inkml:trace>
  <inkml:trace contextRef="#ctx0" brushRef="#br0" timeOffset="102031.8359">18684 580 13,'0'0'26,"0"0"-8,0 0 1,0 0 3,0 0 1,0 0-1,0 0-3,10 92-4,14-9-5,-5 20-2,7 26-4,-4 14-1,1 13 0,-8 2-3,-3-4-1,-7 0-5,-7-19-21,6-4-12,1-24 2,12-12-2</inkml:trace>
  <inkml:trace contextRef="#ctx0" brushRef="#br0" timeOffset="102588.8678">25249 2676 31,'0'0'32,"0"0"2,0 0-12,-58-4-4,8 21-5,-20-10-2,-19 8-1,-19-6-6,-23 5 1,-42 0-5,-43-1 5,-46-13-5,-49 0 5,-50-7-6,-59 6 5,-59-3-4,-52 5 3,-28-3-2,-22 5 2,-11 9-4,-9 5-1,22 7-28,22-11-6,43-4-3,46-13-2</inkml:trace>
  <inkml:trace contextRef="#ctx0" brushRef="#br0" timeOffset="112930.4593">12242 11132 17,'64'2'20,"-15"8"-2,-26 2-4,-16 9-3,-33 4-1,-22 8-4,-36 6-1,-22 11-1,-28 4-3,-27 6 1,-21 3-2,-19 7 1,-18 3-2,-15 9 1,-6 8-1,-8 7 1,3 8 0,7 8 0,9 7 0,14 5-1,16 0 1,19-4-1,18-10 0,22-15-3,25-9-18,21-21-10,22-22 2</inkml:trace>
  <inkml:trace contextRef="#ctx0" brushRef="#br0" timeOffset="113274.4789">8951 12560 23,'3'19'30,"-17"9"-14,-29 1-5,-11 14-2,-20 0-4,2 7 1,-7-1-2,10 0 0,9-3-2,24-1 1,19-9-1,33-5-1,27-9-1,30-7-3,36 2-23,21 1-8,24-8 2</inkml:trace>
  <inkml:trace contextRef="#ctx1" brushRef="#br0" timeOffset="16108.9214">8380 13918,'0'0,"0"0,0 0,0 0,0 0,0 0</inkml:trace>
  <inkml:trace contextRef="#ctx1" brushRef="#br0" timeOffset="16261.9302">8380 13757,'0'0,"0"0,0 0,0 0</inkml:trace>
  <inkml:trace contextRef="#ctx1" brushRef="#br0" timeOffset="16408.9386">7791 13965,'0'0,"0"0,0 0,0 0,0 0,0 0,0 0,0 0,0 0,0 0</inkml:trace>
  <inkml:trace contextRef="#ctx1" brushRef="#br0" timeOffset="16550.9467">7521 14230,'0'0,"0"0,0 0,0 0</inkml:trace>
  <inkml:trace contextRef="#ctx1" brushRef="#br0" timeOffset="16698.9552">7482 14841,'0'0,"0"0,0 0</inkml:trace>
  <inkml:trace contextRef="#ctx1" brushRef="#br0" timeOffset="16850.9639">7279 15037,'0'0,"0"0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10-10T00:29:53.14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3">
        <inkml:traceFormat>
          <inkml:channel name="X" type="integer" max="2631" units="in"/>
          <inkml:channel name="Y" type="integer" max="1652" units="in"/>
        </inkml:traceFormat>
        <inkml:channelProperties>
          <inkml:channelProperty channel="X" name="resolution" value="254.00655" units="1/in"/>
          <inkml:channelProperty channel="Y" name="resolution" value="254.03659" units="1/in"/>
        </inkml:channelProperties>
      </inkml:inkSource>
      <inkml:timestamp xml:id="ts1" timeString="2011-10-10T00:30:13.201"/>
    </inkml:context>
  </inkml:definitions>
  <inkml:trace contextRef="#ctx0" brushRef="#br0">12628 2574 32,'-24'-30'30,"3"2"0,7 5 1,-5-5-16,19 28-6,-7-13-3,7 13-1,17 20-2,2 10 0,8 8-2,10 13 1,10 11-1,10 19 2,7 13-3,7 15 1,6 13-2,3 10 3,3 12-3,6 14-1,-1 13-2,5 7 4,9 13-3,4 8 0,7 12 0,4 12-3,12 15 3,1 7 0,8 12 1,1 6-4,0 1 5,3-6-2,1-6 2,-1-14 1,-6-19 0,-5-13-1,-3-19-1,-11-27-5,-7-16-20,-21-29-7,-20-27 3</inkml:trace>
  <inkml:trace contextRef="#ctx0" brushRef="#br0" timeOffset="578.033">15446 7620 23,'-13'-5'30,"3"8"-1,-2-4-18,-3 10-4,-9-8 0,-2 10-1,-16-8-1,-10 6-1,-17-8 0,-15 4-1,-18-6 0,-20-3-1,-23-5 0,-18-5-1,-28-4 1,-21-4 0,-23-3 0,-24 2-1,-20-2 1,-12 3-1,-11 4 1,-11 4-1,0 6 0,-2 4-1,3 4 0,4 0 1,1 4-1,4-2 0,7 2 0,12-4 0,17 0-2,11-11-6,34 2-25,24-12-2,36-5-1,35-11 0</inkml:trace>
  <inkml:trace contextRef="#ctx0" brushRef="#br0" timeOffset="1278.0731">12406 2336 45,'10'-20'30,"5"6"2,-3-1-11,7 15-7,-10-4-4,5 15-3,-11 1-3,-3 9-1,-10 8-2,-8 8 2,-12 11-3,-8 10 0,-7 11-2,-8 14 2,-5 16-1,-9 20 0,-7 17-1,-10 9 2,-10 13-3,-13 14 1,-17 10 0,-10 9 1,-16 9 0,-16 9 0,-12 4 2,-8 19-4,-15 14 4,-3 11-1,0 10 1,-5 8-3,2-2 4,6-4-3,-1-7 2,6-20-1,16-15-4,4-28-20,15-23-11,18-31-2,14-37 1</inkml:trace>
  <inkml:trace contextRef="#ctx0" brushRef="#br0" timeOffset="3864.221">13800 6736 19,'-12'-18'31,"3"7"-11,-3-9-1,12 20-5,-3-20-4,12 18-3,0 0-2,7 5-3,0 2-1,2 1-1,3 4 0,-1 2-1,0 3 1,-1 2-1,-4 1 1,-4 1-1,-5 0 1,-4-1 0,-8-2 0,-5-6 0,-4-3 0,-6-3-1,3-4 2,-1-2-1,5 0 0,14 2 0,0 0 0,0 0 0,26 15 0,-1 2 0,3 5 0,0 4 0,-4 5-1,-6 0 1,-11-2 0,-10-4 0,-10-4-1,-8-7 1,-8-7-1,-6-7 0,1-4 0,2-5-1,9 2-2,2-7-5,21 14-15,0 0-7,24-11 0</inkml:trace>
  <inkml:trace contextRef="#ctx0" brushRef="#br0" timeOffset="4188.2395">14220 6805 0,'0'0'31,"6"-13"1,-6 13-1,-6-16-20,6 16-4,-18-2-3,2 5-1,-6 2-2,2 6 0,-1 3-1,3 9 1,5 2 0,5 5-1,11-1 1,8 4 0,8-6 0,5-1-1,6-9 1,-2-10-1,3-11 0,-6-9 0,-5-12 0,-7-6 0,-8-6 1,-7-3 0,-8 2-2,-8 0-5,-1 11-21,-8 2-5,0 4 0</inkml:trace>
  <inkml:trace contextRef="#ctx0" brushRef="#br0" timeOffset="4497.2572">14494 6523 31,'-21'-9'31,"-4"7"-3,-12-9-14,3 14-1,-7-9-4,9 11-2,0-2-3,16 9-2,11 3-2,15 3 0,15 4-1,8-4 0,6 0 0,-2-4-1,-2-5 0,-9-9 1,-13-7 0,-17-9-2,-14 1-12,-20-8-18,-12-4 1,-5-3-1</inkml:trace>
  <inkml:trace contextRef="#ctx0" brushRef="#br0" timeOffset="5189.2968">9829 6686 4,'10'-10'32,"-1"0"0,0 1 2,-4-4-19,3 11-7,-8 2-4,0 0-1,0 0 0,-6 20-2,-1 3 0,-3 6-1,0 8 0,-4-1 0,1 6 1,1-3-1,2-2 0,5-2 1,8-7-1,8-3 1,9-8-1,9-1 0,7-5 0,8-2 0,5-2 0,-3-6-1,-3 0-1,-12-8-5,-2 2-21,-18-10-6,-10-3 0,-12-6 1</inkml:trace>
  <inkml:trace contextRef="#ctx0" brushRef="#br0" timeOffset="5380.3077">10032 6865 24,'15'15'34,"-2"2"0,-7 0-1,-4 7-27,-13 2-4,-4 4-1,-2 2-1,0-2 0,-1 0-2,8-3 1,5-5-1,5-22-7,12 9-22,6-20-2,3-13 1</inkml:trace>
  <inkml:trace contextRef="#ctx0" brushRef="#br0" timeOffset="5718.327">10380 6663 25,'-9'-4'33,"9"4"1,0 0-11,0 0-14,0 0-3,-13-5 0,13 5-3,-14 10-1,2 0-1,-4 1-1,-1 3 0,1 2 1,5 3-2,6 2 1,9 3 0,6 2-1,6 1 1,7 3 0,3 0 0,-2-1-1,-4-1 1,-8-5 0,-9-5-1,-7-5 1,-12-8-4,-4 0-3,-16-13-15,6 3-11,2-7 0,9 2 0</inkml:trace>
  <inkml:trace contextRef="#ctx0" brushRef="#br0" timeOffset="6068.3471">10617 6384 8,'-5'-19'33,"-2"8"0,-1 0 1,8 11-18,-25 4-7,8 9-4,-4 2-2,2 5-1,3 5-2,5 2 0,7 1-1,6-3 1,11 2 0,6-9-1,7-3-1,0-9 0,4-4-2,-4-11 1,0-4-1,-12-10-1,-6-3 2,-14-5 0,-8 0 0,-12-4-12,-8 3-15,-6-2 0,-12-6 0</inkml:trace>
  <inkml:trace contextRef="#ctx0" brushRef="#br0" timeOffset="6836.391">11974 3737 29,'0'0'29,"4"-13"-6,-13-2-3,9 15-2,-16-20-5,16 20-1,-13-16-4,13 16 0,0 0-3,-2 14-2,5 6 1,1 8-4,-3 8 0,-2 5-2,-4 8 2,-4 0-5,-2 4-2,-8-13-17,8-1-10,1-12-1,8-2 2</inkml:trace>
  <inkml:trace contextRef="#ctx0" brushRef="#br0" timeOffset="7176.4104">12283 3807 6,'15'-14'28,"-2"3"2,-13 11 0,-9-22-14,-5 24-4,-20-11-3,-2 12-1,-8-3-2,8 9-1,0 4-3,10 7 0,16 6-1,11 8 0,13 1 0,14 2-1,10-2 0,2-5 1,4-6-1,-5-10 0,-4-11 0,-7-9 0,-4-12 1,-5-9-1,-8-6 0,-4-2 0,-4 3-1,-4 3-6,4 11-21,-8 4-4,5 14-1,0 0 0</inkml:trace>
  <inkml:trace contextRef="#ctx0" brushRef="#br0" timeOffset="7792.4457">12856 3735 32,'0'0'32,"5"-10"1,-14 3-1,0 8-18,-20-7-5,1 10-4,-8-3-2,0 3-2,0 1-1,2 3 1,4-1-1,6 1 0,7-1 0,4-1 0,13-6 0,-11 9 0,11-9 0,0 0 0,0 0-1,0 0 1,9 14-1,-9-14 1,2 17-1,-4-4 1,-2 1 0,-1 1 1,-3 0-1,2-2 0,-2 1 1,3-1 0,-1-3 0,6 1-1,0-11 1,6 18-1,-6-18 1,19 16-1,-6-11 0,5-2 1,-1-4-1,2-1 0,2-3 0,2 0 0,1-1 0,1 2 0,0 4-1,-1 5 1,0 3 0,0 5 0,-5 3 1,-1 2-1,-6 2 1,-4 1 2,-9-4-2,-6-1 1,-12-1 0,-10 2-1,-10 2-3,-13-8-14,1 11-17,-7-3-3,0-5-1,-2-11-1</inkml:trace>
  <inkml:trace contextRef="#ctx0" brushRef="#br0" timeOffset="11602.6636">9590 4252 17,'-18'-15'29,"8"3"0,1 4-5,-5-10-9,14 18-3,-15-28-2,18 18-3,1-7-1,11 8-2,5-1-1,8 4-1,5 5 0,4 4-1,-1 7-1,-2 3 0,-6 6 0,-9 3 1,-10 0-2,-11 0 1,-13-3 0,-5-4 0,-9-2 0,-1-6 0,2-3 0,5-1-1,7-1 1,16-2 0,2 10 0,16-2-1,10 4 1,5 3 1,5 3-2,4 7 0,-6 0 1,0 4-2,-9 2 2,-7 2-1,-13 1 2,-8-2-3,-13-4 3,-9-5 0,-10-9-1,-7-7 1,-2-8-1,1-8-1,8 4-8,2-13-20,21 5-6,9-5 2,15 6-2</inkml:trace>
  <inkml:trace contextRef="#ctx0" brushRef="#br0" timeOffset="11858.6782">10065 4355 33,'-10'-1'34,"-4"-3"1,6 4-2,-6-6-23,14 6-4,-16 6-2,16-6-2,0 0-2,0 0-2,7 11-5,-7-11-23,4-15-2,1-1-3,3 0 2</inkml:trace>
  <inkml:trace contextRef="#ctx0" brushRef="#br0" timeOffset="12224.6992">10329 4030 27,'0'0'28,"10"-8"2,-10 8-15,11 2-3,-11-2-3,7 28 0,-8-5-3,3 15 0,-5 6-2,1 14 0,-3 3-3,3 5-3,3 9-24,-1-13-7,5-11-3,5-17 0</inkml:trace>
  <inkml:trace contextRef="#ctx0" brushRef="#br0" timeOffset="13084.7484">14573 4089 14,'3'-10'28,"-3"10"1,6-13 0,-6 13-16,0 0-2,-15 10-3,5 11 0,-8 0-4,-1 13-1,-5 7-1,5 10 0,-2 2-2,7 5-2,5 4 2,5-4-2,6-3 2,7-7-1,0-10 1,7-8-2,2-13 3,4-9-1,4-9 1,4-8-1,0-5-1,6-3 0,3 1-1,0 0-1,0 10-2,-9-3-3,-2 14-12,-10-6-11,-8 5 0,-10-4 0</inkml:trace>
  <inkml:trace contextRef="#ctx0" brushRef="#br0" timeOffset="13340.763">14645 4436 8,'-7'-17'24,"7"17"3,0 0-15,0 0-1,0 0 3,0 10-2,8 13 0,-6-2-3,5 16-1,-7 1-3,3 14-1,-3 7-3,0 2-6,3 6-25,-3-5-4,3-6 1,1-9-2</inkml:trace>
  <inkml:trace contextRef="#ctx0" brushRef="#br0" timeOffset="13801.7894">14912 4466 20,'0'0'33,"11"-6"1,-11 6-1,0 0-20,0 0-4,-23-16-4,9 12-6,2 4-29,-2-2-3,14 2-2,-9 3 0</inkml:trace>
  <inkml:trace contextRef="#ctx0" brushRef="#br0" timeOffset="14238.8144">15254 4256 21,'0'0'30,"0"0"0,0 0 1,0 0-19,-1 16-3,-11-3-2,-1 12 0,-6 2-3,1 8-3,-7-1 1,2 4-2,1-1 0,4-2-1,6-2 1,7-3-3,9-3 3,7-5 0,9-4 0,6-5 0,10-3 0,3-3-1,6-2-1,-1-5-3,5 5-1,-8-8-4,6 11-13,-9-9-10,-4 2 1,-12-9 0</inkml:trace>
  <inkml:trace contextRef="#ctx0" brushRef="#br0" timeOffset="14471.8277">15435 4443 9,'0'0'31,"-19"-10"1,9 10 0,-8-4-17,7 22-3,-7-1-4,10 21-1,-4 9-3,9 17-1,1 6-2,6 9 0,0 14-7,-7 0-26,6 10-4,-2-5-2,-1-6 2</inkml:trace>
  <inkml:trace contextRef="#ctx0" brushRef="#br0" timeOffset="15451.8838">12189 8073 31,'6'-14'33,"-4"1"1,-2 13-20,-20-25-3,0 21-4,-16-6-2,-4 14-1,-5 9-1,0 10-1,2 7-1,3 11-1,12 6 0,5 6-1,16 6 1,11 1-2,18-3 1,8-4 0,12-2-1,7-10 1,7-5-1,0-9 0,2-10 0,-8-15 1,-10-12 1,-13-14 0,-11-7 2,-13-1 0,-14-6 1,-13 5-1,-13 1 1,-7 13-1,-1 13 0,3 15-1,8 14-3,7 3-5,17 13-21,7-1-8,16-1 1,8-6-1</inkml:trace>
  <inkml:trace contextRef="#ctx0" brushRef="#br0" timeOffset="15675.8966">13052 8611 26,'-18'11'8,"1"-10"-7,-3-12-2,13-8-32</inkml:trace>
  <inkml:trace contextRef="#ctx1" brushRef="#br0">367 12615,'0'0,"0"0,0 0,0 0,0 0,0 0,0 0,0 0,0 0,0 0,0 0,0 0,0 0,0 0,0 0,0 0,0 0,0 0,0 0,0 0,0 0</inkml:trace>
  <inkml:trace contextRef="#ctx0" brushRef="#br0" timeOffset="20517.1735">1980 1342 21,'42'-60'27,"-42"60"0,0 0 3,-21-53-17,21 53-1,-51-24-1,8 16-3,1 1 0,-13 7 0,8 5-1,-6 11-2,10 13-1,5 14 0,13 12-3,7 9 0,12 9 0,7 10-1,6 3 0,0 3 0,2-9-1,2-5-1,0-11-1,5-3-4,-7-19-5,5-5-11,1-16-10,2-15-3,0-9 4,5-10-2</inkml:trace>
  <inkml:trace contextRef="#ctx0" brushRef="#br0" timeOffset="20663.1818">1860 1844 35,'-1'-12'28,"-11"7"4,-8 3-3,-1 8-18,-17 1-3,-6 3-5,-7 2-5,-1-3-17,10 3-9,14-1-3,13-5 1</inkml:trace>
  <inkml:trace contextRef="#ctx0" brushRef="#br0" timeOffset="20898.1953">1962 1739 47,'0'10'32,"6"6"-1,2 9 0,6-1-25,4 14-1,-3 6-3,-1 1-3,-1 1-3,-8-9-4,5 2-18,-8-12-6,-9-10 2,4-6 0</inkml:trace>
  <inkml:trace contextRef="#ctx0" brushRef="#br0" timeOffset="21313.219">2147 1805 13,'0'0'22,"0"0"4,2 12-13,11 9 4,-8-1-1,10 10-3,-13-4 0,9 8-2,-14-7-3,6 1-2,-11-7-2,5-7-3,3-14 0,0 0-2,0 0 0,0-17 1,11-6 0,4-7 0,3-9-1,4-2 2,2-2-1,2 6 2,2 4-1,4 13-1,-1 13 0,2 15 0,-3 18-1,-4 9 0,-3 9 0,-6 1-1,-8 2 0,-14-10-1,5-3-20,-8-13-6,5-9-3,3-12 1</inkml:trace>
  <inkml:trace contextRef="#ctx0" brushRef="#br0" timeOffset="21772.2453">3057 1754 41,'4'-14'30,"-11"4"1,-10-2-1,-5 11-22,-16 2 0,-1 11-3,-6 6-3,2 4 0,3 6-3,7 2 1,7 4 0,10 0 0,9-2-1,7-7 0,12-5-1,6-7 0,5-6 1,6-7-1,3-8 0,3-10 1,2-11-1,3-10 2,0-10 1,-3-8 1,-6-14 0,-6-7 0,-10-9 2,-8 3-3,-10 3 4,-3 16-3,-8 11 2,14 54-2,0 0 1,-31-28-3,28 70 0,10 18 2,3 13-3,2 11 0,3 9-2,0-1 2,1-2-2,-7-14-4,9-3-25,-5-14 1,5-10-3,4-17 2</inkml:trace>
  <inkml:trace contextRef="#ctx0" brushRef="#br0" timeOffset="22058.2616">4272 1542 13,'0'0'28,"0"0"0,0 0 3,-3 27-11,-7 8-4,8 12-4,-9 6-3,5 8-1,-8 3-5,6 0 0,-4-1-3,3-8 0,6-4-7,-5-18-21,16-3-5,3-16-2,10-9 1</inkml:trace>
  <inkml:trace contextRef="#ctx0" brushRef="#br0" timeOffset="22248.2725">4518 1989 52,'-20'-10'31,"-4"-2"2,-4 3-4,-6 3-24,-9 12-4,-6 8-4,-4 1-10,6 8-17,3 0 0,5-2-1,6-4 0</inkml:trace>
  <inkml:trace contextRef="#ctx0" brushRef="#br0" timeOffset="22855.3072">4508 1507 25,'19'0'23,"-6"8"0,4 8 2,-1 13-19,-5 12 0,4 13 2,-11 5-1,8 5 1,-13 0 0,6 0-1,-12-5-2,3-6-1,-3-13-2,2-12-1,3-12-1,2-16-1,9 2 1,3-12-1,5-8 0,3-7 1,6-5 0,-1-1 0,0 0 1,-3 5 1,-5 7-1,-2 11 1,-4 13-1,-2 10 0,-5 11-1,1 8 0,0 8 0,3 0-2,4-3 2,5-5-3,4-9 3,6-11-2,7-4 2,2-11-2,2-12 2,0-4 0,-3-7 0,-4-4 1,-5-2-1,-5 6 2,-13-4-1,-7 10 2,-8 6-2,-6 8 0,-2 7 0,1 9 0,2 4 0,3 2-1,10 4 0,13-1 0,12-3 0,11-3 1,10-4-2,9-4 0,6-4-5,-7-11-21,7-4-5,-5-6-1,4-2-1</inkml:trace>
  <inkml:trace contextRef="#ctx0" brushRef="#br0" timeOffset="23452.3414">6021 2149 40,'0'0'32,"6"-12"1,-7-19-1,5 3-20,-5-20-5,6-1-1,2-15-3,6 4 2,3-4-4,2 2 0,4 3 0,-5 11-1,0 13 1,0 19-1,-1 16 1,1 14-1,-1 20-1,2 16 1,5 12-1,4 4-1,1 4-1,1-6 1,-1 1 0,-6-14-2,-4-7 3,-9-16-3,-8-11 3,-11-9 1,-5-7-1,-7-3 1,-4-7 0,-1 5 1,-1-4 0,-1 7 1,-2 0-1,1 2-1,-2 0 0,2 0-1,5 8-5,-5-11-19,12 2-6,6-2 0,12 2-1</inkml:trace>
  <inkml:trace contextRef="#ctx0" brushRef="#br0" timeOffset="23959.3704">6502 1934 49,'-4'17'30,"-1"6"0,2 1-1,1 3-22,5 4-2,-6 0-3,3-10-3,-1-8 1,1-13 0,0 0 0,0 0-1,3-19 0,3-3 0,7-10-1,1-6 1,9-2-2,1-4 2,3 5-1,4 3 3,-5 9 0,0 12 1,-3 11 1,-1 14 0,-4 10-1,2 7 1,-3 0-1,4 2-1,-1-5-1,5-7 0,5-5 0,6-8 0,3-5-1,1-7 1,0-5 1,-4-4 0,-6-5 0,-10 0 0,-10 0 0,-12 6 1,-11 5-1,-7 7-1,-4 10 0,-1 8-1,3 8-1,3 5 0,9 6 0,8-1 0,11 1-1,7-6-1,12 8-6,1-16-11,11 7-8,4-15-1,4-2 1</inkml:trace>
  <inkml:trace contextRef="#ctx0" brushRef="#br0" timeOffset="24305.3902">7520 2061 35,'31'-19'30,"-10"3"2,-10-1-1,-5 5-15,-27-4-4,-6 10-3,-21 1-2,-4 6-4,-10 3-1,4 7-1,4 3 0,13 4-1,16 5-1,22 1 0,19 4 1,19-2-2,14-5 1,8-8 0,4-8 0,-3-8 0,-7-8 1,-9-10 0,-13-11 0,-11-5 2,-9-1-2,-7 8 2,-2 9-2,0 6 1,0 15 0,0 10-1,5 13 0,4 9 0,-1 9 0,1 3-2,0 0 1,-3-10-10,4 2-20,-5-11-2,4-7 0,1-10-1</inkml:trace>
  <inkml:trace contextRef="#ctx0" brushRef="#br0" timeOffset="25025.4313">7840 2971 17,'-42'-14'24,"-24"7"3,-25-14-1,-22 14-3,-38-17-5,-22 17-2,-44-15-6,-30 14-1,-43-6-5,-37 4-2,-40-2-1,-34 4-1,-34 0 2,-27 6-2,-16 3 2,-2 8-2,14 11 1,32 3-4,47 21-20,54-6-11,63 0-1,73-8-2</inkml:trace>
  <inkml:trace contextRef="#ctx0" brushRef="#br0" timeOffset="44957.5714">1336 4344 21,'-5'-22'35,"1"4"4,3-3-4,3 10-21,1-1-3,-3 12-4,3 17-1,-1 12 1,-4 9-4,2 15-2,0 8 0,2 12-1,-2 1 0,2-2-1,1-5 0,-1-10-4,3-10-1,-6-21-4,4-1-19,-3-25-8,14-6 0,-4-20 1</inkml:trace>
  <inkml:trace contextRef="#ctx0" brushRef="#br0" timeOffset="45314.5918">1527 4192 9,'15'5'33,"-8"14"0,2 10 2,-3 4-16,8 26-5,-8-3-4,9 18-3,-3 0-2,9 6-3,0-5 1,-1-4-5,0-6 0,-3-16-1,1-8-2,-8-19 1,-1-14-1,-8-20 1,0-9 1,-3-12 1,1-6 2,2-2 3,-4-4 0,3 10 1,-7 3 1,-4 17-2,-13 7 1,-6 12-1,-14 9-2,-8 6-2,-6 13-8,-5-5-19,7 2-8,11-7-1,22-6 1</inkml:trace>
  <inkml:trace contextRef="#ctx0" brushRef="#br0" timeOffset="45561.6059">2114 4625 32,'0'0'34,"0"0"0,-29 3 0,13 13-26,-24 1-3,5 13 0,-11 0-1,9 6 0,4-2-2,15 3-1,12-1 0,12-5-1,12-6 0,8-8-3,13-1-5,-7-17-14,6-1-14,-10-11 1,-5-6 1</inkml:trace>
  <inkml:trace contextRef="#ctx0" brushRef="#br0" timeOffset="46011.6317">2069 4590 2,'23'-2'31,"-12"13"1,-2 5 2,3 10-16,-15-4-6,3 15-3,-18-4-3,0 5-3,-13-7-3,-3-5-3,-2 5-15,-4-13-14,7-10-2,9-7-1</inkml:trace>
  <inkml:trace contextRef="#ctx0" brushRef="#br0" timeOffset="46411.6546">2292 4748 8,'12'-5'31,"3"7"0,-3 5 1,-12-7-15,12 31-7,-17-8-3,3 10-3,-6 0-2,0 5 0,-3-3 0,2-4 0,3-6-1,3-4 2,3-21-1,6 10-1,2-20 1,8-7-1,3-13 1,9-8-3,4-10 1,3-6-2,4 0 2,3 3-2,2 10 1,-1 7-4,5 22-11,-11 5-16,-1 10-2,-2 12 1,-8 6-1</inkml:trace>
  <inkml:trace contextRef="#ctx0" brushRef="#br0" timeOffset="46719.6722">2927 4696 41,'14'-5'36,"-14"5"0,0 0-1,-19 7-23,-1 19-5,-15 2-2,2 8-2,-3 3-3,6 1 1,5 1-1,16-4-1,17-7-1,14-10 1,13-7-3,6-12 2,12-5-2,-1-17-1,-1-3 1,-9-10 1,-9 0 0,-17-3 2,-11 1 1,-15 5 0,-18 3 2,-10 12 0,-12 3-1,-6 6-3,10 13-22,3-1-8,13-1-2,14-1 0</inkml:trace>
  <inkml:trace contextRef="#ctx0" brushRef="#br0" timeOffset="47094.6936">3242 4598 11,'0'0'31,"2"23"1,5-3 0,-7 2-19,11 19-2,-10-6-3,6 10-2,-5-5-2,3-1-1,-4-10 0,2-3-1,-2-15 0,-1-11-1,11-11 1,-2-11-1,5-9 0,3-8-1,6-8 1,3-1-2,4 8 2,2 7-1,1 14 0,0 15 0,0 13 0,0 16 1,-3 13-2,-4 7-3,2 8-25,-10-6-6,-2-5-1,-2-12-1</inkml:trace>
  <inkml:trace contextRef="#ctx0" brushRef="#br0" timeOffset="50961.9148">4965 4381 6,'9'-9'28,"-1"1"0,-1-4-8,2 10-2,-9 2-7,0 0 0,-26-11-5,1 15-2,-15-3-1,-7 4-2,-10-1-1,-6 2 1,2 2 0,4 1-2,11 3 2,12 3-1,13 2 2,14 6-3,15 4 3,10 10-2,7 4 0,4 13 1,1 6-1,-5 6 0,-3 2 0,-6-3-1,-7-4-1,-5-12-1,1-4-9,-14-18-20,5-16 1,4-11-2</inkml:trace>
  <inkml:trace contextRef="#ctx0" brushRef="#br0" timeOffset="51109.9233">4867 4719 1,'0'0'27,"0"0"0,-26 5-2,-8 1-17,-9 6-5,-11 3-26,-1 8-3,-3-8 0</inkml:trace>
  <inkml:trace contextRef="#ctx0" brushRef="#br0" timeOffset="51489.945">4194 4836 11,'10'-14'28,"-1"3"1,-3-2 2,-9 2-23,3 11 0,-31 2-2,8 10 0,-8-6-1,3 12-1,-2-2-1,7 6 0,4-3-1,12 3-1,11-2 0,7 1 0,7-2-1,5 2 0,1 1 0,-2-2 0,-3 0-1,-4 1 1,-11 2 1,-7-2-4,-8 2 0,-16-9-23,3 1-7,2-5 0,4-6 0</inkml:trace>
  <inkml:trace contextRef="#ctx0" brushRef="#br0" timeOffset="51926.97">5210 4811 25,'9'-10'30,"-14"-3"3,-15-3-18,-5 20-1,-23-3-4,0 16-4,-11 0-2,7 8-1,6 1-2,17 2 0,21 0-1,21 0 0,23-5 0,18-7 0,15-6 0,4-5-1,1-7 1,-5-6 0,-13-6 1,-15-5-1,-22-4 1,-21-2-1,-22 3 0,-17 4 0,-242-1-139</inkml:trace>
  <inkml:trace contextRef="#ctx0" brushRef="#br0" timeOffset="52678.013">5458 4813 25,'13'3'27,"-6"12"-13,-7-15-1,8 34 1,-10-15-3,7 13 0,-8-9-2,8 6-3,-6-8-3,6-2-1,-5-19-1,13 12-1,-13-12 1,18-23-1,-7-2 0,4-5 0,2-5 0,5-3-1,5 3 0,3 5-2,7 10 0,-1 4-1,3 15-2,-7-1 0,-2 13-1,-9-6 2,-6 5 0,-15-10 2,0 0 3,0 0 1,-20-17 3,11 14 2,-3-6 0,12 9 1,-9 12-1,14 9 0,-3 2-1,8 10-2,0 2-1,1 3-1,1-3 0,-4-3-1,-3-7 0,0-6 1,-2-7-1,-3-12 0,0 0 0,4-19 0,2-5 0,3-9 0,4-7 1,5-5-1,3 0 1,5 7-1,-2 6 1,2 10 0,-6 11 0,-1 17 1,-5 14-1,-2 10 0,-3 3 0,1 4 0,-3-5 0,3-1 0,-2-9-1,2-7 1,4-12-1,-1-7 0,6-10 1,0-5-2,4-8 1,3-2 0,5 2 0,1 4 0,-1 9 1,-1 8-1,-2 11 0,-6 8 0,-2 12 0,-5 6 1,-7 2-2,-6-2-1,-2 9-14,-10-13-18,3-1-1,1-9 0,6-17 0</inkml:trace>
  <inkml:trace contextRef="#ctx0" brushRef="#br0" timeOffset="52804.0202">6858 5035 41,'22'12'29,"-9"2"-28,-7-2 0,-6-12-34,-9 18-2</inkml:trace>
  <inkml:trace contextRef="#ctx0" brushRef="#br0" timeOffset="54356.109">1415 7281 3,'-2'-12'33,"-7"9"0,-4 0 0,-9-6-20,22 9-1,-64 6-6,25 3-3,-4 1 0,43-10-1,-64 32 0,55-11-3,17 3 2,18 2-2,15 3 1,11 0 0,12 1 1,-1 1-2,-3-1 2,-15-1 0,-12 0 1,-17 0-2,-21-2 0,-17-1 0,-18-4-2,-8-6 1,-1-2 0,3-6-2,0 3-15,19-12-16,20-9-1,22-5 2</inkml:trace>
  <inkml:trace contextRef="#ctx0" brushRef="#br0" timeOffset="54592.1225">2190 7427 4,'13'-4'33,"-13"4"-1,0 0 2,-24-7-21,-9 3-3,3 11-5,-14-1-5,-5 0-4,9 8-19,5 0-10,9-3 0,19 4 0</inkml:trace>
  <inkml:trace contextRef="#ctx0" brushRef="#br0" timeOffset="54719.1297">2326 7577 20,'7'12'28,"-23"-8"0,-17 1-14,-18 4-10,-21-6-31,-1 7 1,-5-16-3</inkml:trace>
  <inkml:trace contextRef="#ctx0" brushRef="#br0" timeOffset="55538.1766">3074 7539 6,'4'-12'31,"4"-8"-2,-3-13 3,-2-18-20,8 4-3,-11-16-4,6-1-1,-4-11-1,3 1-1,-3 0 2,2 11-2,-2 7 0,1 14-1,-1 13 0,-2 29 0,13 2-1,-1 25 0,3 14-2,3 8 0,10 13-2,3 0 0,10 9-1,-6-10-1,7-1 0,-10-17 0,1-2 1,-14-16 0,-5-8 3,-14-17-1,0 0 2,-23 3 4,2-15-1,-2 2 3,-9-1-2,0 6 1,-5 0-1,-4 7 0,0 4-2,-6 1-13,5 1-18,9 6 1,10-8-1</inkml:trace>
  <inkml:trace contextRef="#ctx0" brushRef="#br0" timeOffset="55927.1988">3826 6987 2,'0'0'28,"2"-22"2,-1 7-15,-1 15-1,0 0-4,0 0-1,-1 23-2,1 11-2,-5 5-1,9 10-1,-1 9-1,4 5-1,5-1-2,-4-7-2,7-4-8,-6-13-21,-1-14 1,1-8 1</inkml:trace>
  <inkml:trace contextRef="#ctx0" brushRef="#br0" timeOffset="56073.2072">4045 7261 11,'-23'7'28,"-15"-2"2,-8 3-1,-8 4-24,-11 2-6,-7 5-28,7-9 2,15 2-3</inkml:trace>
  <inkml:trace contextRef="#ctx0" brushRef="#br0" timeOffset="56350.223">4377 7064 25,'-2'22'28,"-3"2"0,2 9-21,3 13-3,-2 3-2,2 7-5,4-1-5,-4-7-17,3-13-3,5-5 0</inkml:trace>
  <inkml:trace contextRef="#ctx0" brushRef="#br0" timeOffset="56761.2465">4446 7048 4,'-6'-21'29,"9"6"-2,5-5 1,15 2-24,10 10-2,7 1-2,3 3 0,1 6 0,-3 3 1,-11 0 0,-10 7 2,-18-1-1,-11 7 1,-19-3 0,-5 5 0,-2 0-1,4 3-1,10-2 0,13 0-1,16-2-1,16-1 1,11-4 0,7 1 0,2-1 2,-2 1 0,-12 0 1,-10 8 0,-16 3 1,-13 7-1,-13 2 0,-5 1-3,-3 0-1,-6-10-9,8-3-20,1-13-3,9-13-1</inkml:trace>
  <inkml:trace contextRef="#ctx0" brushRef="#br0" timeOffset="56982.2592">5047 6994 13,'14'19'29,"-5"6"0,-3 2-19,4 21 2,-10 2-4,3 14-2,-6-3-3,2-1-7,0-7-25,1-4 0,-1-16-1</inkml:trace>
  <inkml:trace contextRef="#ctx0" brushRef="#br0" timeOffset="57161.2694">5346 7204 10,'-28'14'28,"-13"-4"0,0 7-1,-1-2-27,1 3-5,2-5-24,11-9 2,17-2-2</inkml:trace>
  <inkml:trace contextRef="#ctx0" brushRef="#br0" timeOffset="57459.2865">5677 7001 21,'8'18'32,"-17"0"1,-10 0-15,-1 18-6,-14-7-5,6 10-2,-4-7-3,5 3 0,7-8 0,7-2-1,13-10 1,16-5-1,13-8 0,12-3-1,9-5 0,6-5-2,2 3-2,-5-5-5,-1 13-18,-20 2-7,-14 9 1</inkml:trace>
  <inkml:trace contextRef="#ctx0" brushRef="#br0" timeOffset="57807.3064">5950 7799 6,'0'0'32,"0"0"1,-28-13-8,-15 18-8,-37-8-5,-25 10-5,-44-2-1,-35 8-1,-43-3-2,-30 6 0,-19-2-1,-9 1-1,2-5-1,15 0 1,22-6 0,34-5-2,46 0-4,41-11-12,54 10-17,39-1-1,41 4 0</inkml:trace>
  <inkml:trace contextRef="#ctx0" brushRef="#br0" timeOffset="58265.3326">3746 8364 18,'-10'1'31,"1"-6"0,9 5 0,19-9-30,6 2 1,11 1 1,13-4 0,11 3 1,4-2 1,4 8 1,-12-2-1,-5 12 0,-23 0-1,-12 9-2,-27 3 0,-14 7-1,-17-1-2,-10 1 1,-7 0 0,3-2 1,5-3-1,10 0 1,20-4-1,17-2 1,22-3 0,16-1 0,13-3-1,9-1-2,6 5-7,-8-9-23,2-2-5,-11-5-1,-14-10 1</inkml:trace>
  <inkml:trace contextRef="#ctx0" brushRef="#br0" timeOffset="60268.4471">2020 10896 13,'9'1'31,"-9"-1"1,-18-4-13,3 9-7,-16-8-4,0 8-2,-16-5-3,3 2-2,1 2-1,5-1-5,12 4-21,11 3-6,15-10 1</inkml:trace>
  <inkml:trace contextRef="#ctx0" brushRef="#br0" timeOffset="60410.4552">2112 11182 29,'-27'-6'31,"-6"3"0,-8-2-21,-15-6-31,9 12-6,-7-7-3</inkml:trace>
  <inkml:trace contextRef="#ctx0" brushRef="#br0" timeOffset="61448.5146">3186 10852 25,'21'-24'31,"-8"-1"-11,-6-4-2,3 13-5,-15-4-3,5 20-2,-12-9-2,3 19-1,-7 2-2,2 12-1,-3 4 0,2 7-1,-2 3 0,3 5-1,2-1 1,7 0-1,6-2 1,8-2-1,10-5 1,9-4-1,11-5-1,4-7 0,8-3 0,0-7 0,3-5-2,-8-7-4,3 2-11,-14-9-16,-8-3-1,-4-4 1</inkml:trace>
  <inkml:trace contextRef="#ctx0" brushRef="#br0" timeOffset="61626.5248">3447 11006 13,'12'4'35,"-12"-4"0,0 0 2,10 14-27,-25-10-2,-3 13-2,-7 1-4,2 7-2,6 9-8,-3-2-25,13 3-3,7-7 1</inkml:trace>
  <inkml:trace contextRef="#ctx0" brushRef="#br0" timeOffset="61808.5352">3674 10821 38,'-11'-10'37,"1"1"-1,1 12-12,9-3-20,-9 5-8,15 7-28,2 7-4,3-2 1</inkml:trace>
  <inkml:trace contextRef="#ctx0" brushRef="#br0" timeOffset="62139.5541">4062 10743 18,'14'-5'32,"-14"5"1,0 0-18,5 16-3,-20 2-5,1 13-2,-9-1-2,1 8 0,-3 1-2,3 4 0,1-7 1,10 0 0,9-9 0,14-3-1,8-9 2,14-2-2,5-11 0,8-4-1,4-4-2,-3-7 0,-3 5-2,-8-9-2,-2 13-6,-18-12-12,-2 6-11,-6 1 1</inkml:trace>
  <inkml:trace contextRef="#ctx0" brushRef="#br0" timeOffset="62352.5663">4209 10896 20,'-13'-17'32,"13"17"1,-8-8-19,-7 3-3,8 15-2,-6 0-2,8 14-2,-1 5 0,10 15-2,1 7-1,6 12-3,10 15-14,-3-1-20,1 2 1,0-4-2</inkml:trace>
  <inkml:trace contextRef="#ctx0" brushRef="#br0" timeOffset="63139.6113">5079 10819 20,'-10'-23'34,"-1"-6"-11,9 15-2,-10-8-6,12 22-3,0 0-4,2 11-2,-1 9-2,4 14-2,-5 4-2,-2 9-1,-1 6 1,-2-1-2,0-2-1,-4-12-8,7-3-24,0-7-1,6-8 0</inkml:trace>
  <inkml:trace contextRef="#ctx0" brushRef="#br0" timeOffset="63303.6207">5213 10983 1,'-41'-10'34,"-11"1"0,-7-5 1,-9 0-27,-2 6-9,-1 1-28,12 6-3,12 0 1</inkml:trace>
  <inkml:trace contextRef="#ctx0" brushRef="#br0" timeOffset="64153.6693">5791 10782 14,'-5'-22'30,"10"8"0,13 5-19,2 0-5,13 10-2,5-1 0,9 10-1,1-3 0,1 7 0,-7-1 0,-5 5 1,-19-3-1,-10 2 0,-19-2-1,-12 0 0,-14-1 0,-4 0-1,1-1-1,3-2 1,14 2-1,10 0 0,19 3 2,14 6-2,18 2 1,6 4 0,1-1 1,-4 4-2,-8-1 2,-16 2-1,-17-6-1,-16-4 1,-21-5-2,-15-5 0,-9-1-3,-8-11-4,14 6-9,4-12-18,20-3 0,20-6 0</inkml:trace>
  <inkml:trace contextRef="#ctx0" brushRef="#br0" timeOffset="64318.6788">6651 10948 13,'-7'12'35,"7"-12"-1,-15-2 0,15 2-37,-14 6-29,14-6 1,0 0-2</inkml:trace>
  <inkml:trace contextRef="#ctx0" brushRef="#br0" timeOffset="64561.6927">6822 10610 24,'0'0'32,"0"0"0,11-8-26,-4 23 0,-7 10 0,5 15-1,-4 3 0,6 15-1,-3 10 0,3 13-3,6 8-23,-3-3-11,2-4 0,2-9-2</inkml:trace>
  <inkml:trace contextRef="#ctx0" brushRef="#br0" timeOffset="65175.7278">7497 10798 5,'5'-11'31,"-5"11"-1,0 0-18,0 0 0,0 16-4,-7 1-1,9 14-2,-5 6 0,7 9-2,0 1 0,2 5-2,1 3-2,1-9-5,5 1-4,-8-17-12,5-8-11,-1-8 0</inkml:trace>
  <inkml:trace contextRef="#ctx0" brushRef="#br0" timeOffset="65353.738">7756 11064 15,'-42'0'31,"-10"4"1,-8 5-15,-6-7-10,6 10-2,4-5-5,10 0-4,19-5-27,16 2 0,11-4-1</inkml:trace>
  <inkml:trace contextRef="#ctx0" brushRef="#br0" timeOffset="65728.7594">8200 10648 23,'8'-18'32,"-3"7"0,-5 11-20,-9 10-5,-1 20-2,-13 6-1,0 13-1,-7 3 1,3 8 0,2 0-1,9 1-2,9-6 1,14-8-1,16-7 0,16-8-1,10-9-1,6-10 0,8-9 0,-2-9 1,-4-8-1,-2-9 0,-12 1 0,-16-2 1,-15 2 0,-17 4 0,-24 10 0,-20 8 0,-23 11-2,-21 5-17,-10 12-15,-3 9 1,3 1-1</inkml:trace>
  <inkml:trace contextRef="#ctx0" brushRef="#br0" timeOffset="66154.7838">8422 11595 21,'0'0'32,"-31"-4"1,-16 3-18,-19-6-8,-13 10-1,-26-4-2,-15 6 0,-20-4 0,-14 6 0,-20-4 0,-18 1-2,-25-4 2,-23 1-2,-24-2 1,-16 2-2,-20 2 1,-15 3-2,-6 2 2,0 3-1,8 2 0,17 2 2,26-3-2,26-2 1,32-6-2,34-5 0,38-7-1,33-9-4,46 8-13,28-12-19,38 2 0,25 1-1</inkml:trace>
  <inkml:trace contextRef="#ctx0" brushRef="#br0" timeOffset="66588.8086">5024 12107 0,'-10'-1'31,"10"1"-1,31-4 1,14 4-28,14 6-2,10 4-1,4 3 0,1 0 1,-10-1 0,-9 3 1,-20-1 1,-16 8 0,-25-3 1,-15 5-1,-20-1 0,-11 5 1,-6-2 0,0 3-1,0-6 1,13 4-1,15-6 0,26 4-1,24-3 1,26 0-3,20-3 1,16 0-3,10 0 1,1-4-3,2 2-5,-22-11-18,-15-1-11,-22-7 3</inkml:trace>
  <inkml:trace contextRef="#ctx0" brushRef="#br0" timeOffset="67023.8335">2186 13575 17,'0'0'36,"-9"9"1,-10-11-1,8 5-20,-23-11-7,5 9-5,-7-1-2,4 3-2,7 7-4,5-5-5,23 14-24,6 1-4,16 4 1,8 1 1</inkml:trace>
  <inkml:trace contextRef="#ctx0" brushRef="#br0" timeOffset="67136.84">2343 13841 26,'0'0'32,"4"14"2,-21-16-18,-1 9-4,-18-7-12,-5 0-29,-7-8-3,3-2-2</inkml:trace>
  <inkml:trace contextRef="#ctx0" brushRef="#br0" timeOffset="67745.8748">650 10512 34,'0'0'37,"0"0"2,0 0-20,-44-15-5,44 15-3,-69 50-4,29-13-2,1 4-1,5 8-1,16 2-2,30 4 1,24-2 0,26-1 0,18-1-1,13 1-1,8-4 1,-2 0-1,-10-4 0,-21-1 0,-28-7 0,-40-36-2,-21 72-3,-52-52-17,-34 3-19,-18 1-2,-3-9 2</inkml:trace>
  <inkml:trace contextRef="#ctx0" brushRef="#br0" timeOffset="71305.0784">17070 3240 42,'7'-18'34,"5"4"0,1-18-13,11 9-6,-10-21-5,7 2-3,-2-10-4,1-1-1,2-5 1,-4-2-2,3 3 1,-2 6-1,0 13 0,-1 11-1,-2 16 1,-2 18-1,1 19 0,-2 20 2,0 13-3,1 11 0,0 9 0,-3 8-1,3 1-4,-8-13-4,6-1-22,-9-17-3,1-9 0,-4-16 1</inkml:trace>
  <inkml:trace contextRef="#ctx0" brushRef="#br0" timeOffset="71462.0874">17497 3178 41,'-3'-22'31,"-8"9"-1,-11 0-13,-3 15-6,-19-4-7,-3 2-4,-6 3-4,-4-5-19,13 2-8,8 0 1,14-1-2</inkml:trace>
  <inkml:trace contextRef="#ctx0" brushRef="#br0" timeOffset="71762.1045">18055 2997 37,'16'0'32,"-3"-1"1,-2 2-1,-11-1-20,-9 5-5,-15-8-2,-2 4-2,-10-4-1,-2 3-2,-1 0-2,2-2-4,16 12-8,2-6-19,22 7-1,12-1 1,13 8 1</inkml:trace>
  <inkml:trace contextRef="#ctx0" brushRef="#br0" timeOffset="71883.1114">18086 3132 32,'4'11'31,"-10"0"1,-5 6-10,-19-10-6,2 14-6,-16-5-7,-7 0-27,-3 1-6,0-3-4,3-6 1</inkml:trace>
  <inkml:trace contextRef="#ctx0" brushRef="#br0" timeOffset="72998.1752">18471 3228 26,'0'0'30,"8"-6"-4,-8 6-4,15 26-5,-8 1-5,10 24-2,-3 2-4,2 15-1,-1-1-3,-1 1 0,-3-13 0,0-16-1,-4-20 2,2-20-2,-3-27 1,2-26-2,0-27 3,1-22-2,-2-21 1,-2-22 0,-7-23-1,-3-13-2,0-2-2,-9-5-20,9 13-8,2 10-1,11 12-2,8 24 0</inkml:trace>
  <inkml:trace contextRef="#ctx0" brushRef="#br0" timeOffset="73763.219">24748 2140 23,'53'-4'29,"-53"4"4,0 0-1,0 0-16,-58-12-5,2 3-2,-12 13-1,-26-13-2,-33 14 1,-25-10-3,-29 8-1,-32-7-1,-35 4 2,-34-1-3,-40 1 2,-25-1-2,-21-4 1,-27-3-2,-27 1 2,-13-7-2,-21-1 1,-13-2-3,-19-14-23,0 2-11,9-8-2,19-4-1,34 0 0</inkml:trace>
  <inkml:trace contextRef="#ctx0" brushRef="#br0" timeOffset="96188.5016">3538 13307 22,'0'-20'30,"2"2"-8,-8-7-3,11 12-5,-11-6-5,6 19-1,1-13-3,-1 13 0,6 22-2,-2 1-1,0 6-1,0 8-1,-1 6 0,1 5 0,-3-1-1,-2-3-1,2 0-2,-4-11-1,7 4-8,-7-14-20,8-6 1,-5-17-1</inkml:trace>
  <inkml:trace contextRef="#ctx0" brushRef="#br0" timeOffset="96660.5286">3757 13207 12,'3'-18'31,"-3"-3"-1,2-6-17,10 11-2,-3-2-5,17 5-2,2 1-1,14 8-2,5 2 1,9 7 0,-2 3 0,-3 7 0,-9 0 0,-7 6 1,-16-1 1,-12 3-1,-20-1 0,-11 2-2,-12-4 2,-4-2-2,-1-1 0,3 1-1,12-1 0,15 0-2,19 0 1,13 2 0,16 2 0,12 2 0,6 6 0,0 2 0,-6 1 0,-10 4 1,-16-2 0,-16 0 1,-20-4-1,-19-6 1,-17-7-1,-10-6 0,-3-4-2,-1-16-5,16 4-20,9-13-6,23 0 0</inkml:trace>
  <inkml:trace contextRef="#ctx0" brushRef="#br0" timeOffset="96849.5394">4649 13334 25,'0'0'36,"-9"0"-1,9 0-2,-14-2-32,14 2-7,-14 13-19,14 0-9,3-3 0</inkml:trace>
  <inkml:trace contextRef="#ctx0" brushRef="#br0" timeOffset="97247.5622">5247 13162 22,'-37'2'28,"-6"2"-15,6 12-2,-8-2-2,10 7-1,0-5-1,16 3-2,7-3-1,17 2-1,11-4-1,16-1-2,10-1 0,7 1 1,3 2-2,0 3 1,-6 4 0,-11 2 1,-14 2-1,-19 2 1,-21-3 0,-20-1-1,-15-3 0,-13-2-1,-4 4-2,-3-7-8,8 6-20,12-2 0,20 3 0</inkml:trace>
  <inkml:trace contextRef="#ctx0" brushRef="#br0" timeOffset="97526.5782">5594 13935 29,'-31'0'33,"-18"-5"-1,-10 7-19,-30-5-4,-14 9-1,-29-4-2,-15 7-1,-24-1 0,-16 6-1,-13 1-1,-5 1 0,2-2-1,10 1-2,22-1-2,25-5-5,41 6-25,30-7-4,43-6 0,32-2 0</inkml:trace>
  <inkml:trace contextRef="#ctx0" brushRef="#br0" timeOffset="98493.6335">4384 14609 28,'0'0'23,"1"-27"-4,9 16-2,-2-8-6,15 6-2,5-2-4,11 6-2,5 2-2,3 6 0,3 4-1,-6 5 1,-9 5-1,-9 4 1,-16 3 0,-13 3 1,-21 0 0,-11 5-1,-13-3 1,-4 3-1,-3-4 2,4 0-3,7-3 2,11 1-1,18-4 0,23-3-1,25-3 0,20-1 0,18-4 0,12-1-1,8-2 0,1-2-1,-1 5-5,-23-11-17,-12 6-11,-27-6 1</inkml:trace>
  <inkml:trace contextRef="#ctx0" brushRef="#br0" timeOffset="99004.6627">2560 15905 28,'-12'0'33,"-15"-13"-13,2 14-1,-23-12-8,1 14-5,-10-3-2,0 7-1,2 6-3,7 1-5,21 15-6,2-1-21,27 3-1,16-3 1</inkml:trace>
  <inkml:trace contextRef="#ctx0" brushRef="#br0" timeOffset="99150.6711">2548 16142 20,'28'-5'32,"-8"4"-4,-26-14-7,-4 16-6,-29-10-6,-9 7-3,-18 5-6,-9 1-6,-5 12-26,4 2-4,11 4 0</inkml:trace>
  <inkml:trace contextRef="#ctx0" brushRef="#br0" timeOffset="99662.7003">3582 15723 21,'8'-13'33,"4"7"0,-17-8-16,5 14-4,-22 17-5,-4 11-3,-15 7-3,-10 14 0,-8 6-2,-1 13 0,0 3 0,9-1-1,13-4 0,17-8 0,21-7 1,21-5-2,20-9 2,16-11-2,13-9 2,8-7-2,3-7 1,-4-11 0,-6-6 0,-15-9 2,-16-9-2,-23 1 3,-21-4-1,-25 3 2,-22 7-1,-15 12 0,-11 12-2,-4 8-5,13 23-7,-1-6-18,28 12-6,15-7 1</inkml:trace>
  <inkml:trace contextRef="#ctx0" brushRef="#br0" timeOffset="99836.7103">4155 16105 22,'-10'6'34,"-4"-6"-3,-4 0-30,-1 3-33,-1 1 1</inkml:trace>
  <inkml:trace contextRef="#ctx0" brushRef="#br0" timeOffset="100351.7398">4457 15805 18,'17'-5'32,"7"-6"-2,11 12-15,-3-12-6,12 7-3,2-3-3,12 8-1,-3-2 0,4 5 0,-8 3 0,-4 5-1,-14 7 1,-12 8 0,-16 6-1,-21 7 0,-12 8-1,-17 7 0,-8 2 0,-4-1-1,3-2 1,8-3-1,8-9 0,15-6-3,14 0-5,6-21-21,22-1-4,7-17 1</inkml:trace>
  <inkml:trace contextRef="#ctx0" brushRef="#br0" timeOffset="100940.7734">5560 15735 13,'0'0'30,"0"0"0,-2-20-12,2 20-7,-28-7-4,11 5-3,-8-4 0,0 6-2,-6 1 0,0 6 0,-1 6-2,1 5 1,5 5 0,4 7-1,4 4 0,2 2 0,6 2 0,1 1 0,4 0 0,-1-3 0,-3-2 0,-2-5 1,-5-5-1,-1-4 0,-1-6 1,2-7-1,5-6 0,11-1 1,-2-12-2,16 3 1,16-2-1,8 3 0,10 1 0,8 1-1,7 7 1,-1 4 0,0 8 1,-7 6 1,-11 4-1,-11 4 1,-16 0 1,-16 3-1,-17-4 1,-17 2-1,-15-9 1,-13-3-2,-10-6 0,-1-4-2,7 2-4,2-17-17,23 10-12,18-14 1</inkml:trace>
  <inkml:trace contextRef="#ctx0" brushRef="#br0" timeOffset="101083.7816">6101 16352 13,'17'9'24,"-7"1"-22,-10-10-3,0 0-33</inkml:trace>
  <inkml:trace contextRef="#ctx0" brushRef="#br0" timeOffset="101829.8243">1180 15842 34,'-31'-57'36,"31"57"-1,-42-21-18,42 21-5,-64 15-6,20 4-3,3 4-2,41-23-1,-55 61 0,55-61 0,14 74 0,-14-74 1,89 66-3,-25-35 2,-2 1-2,1 1 2,-8-1-1,-13 0 0,-20 0 0,-19 3-1,-3-35 4,-48 77-1,-2-42 1,-17-4-2,-11 4-7,1-12-27,13-11-4,23-9 2</inkml:trace>
  <inkml:trace contextRef="#ctx0" brushRef="#br0" timeOffset="108991.2339">19014 2861 43,'13'-6'33,"-13"6"3,0 0-2,-1-15-20,1 15-2,-27 7-6,6 0-3,-2-2-1,1 3-1,4-1 0,4 3-1,13 7 0,6 4-1,10 3 1,6 6-1,4 3 1,3 1-2,-7 3 2,-4 0 0,-10-9-1,-10 0 1,-11-6 0,-9-5-2,-8-5 0,0-5-1,6 6-8,-3-12-23,28-1 0,0 0-2,10-9 1</inkml:trace>
  <inkml:trace contextRef="#ctx0" brushRef="#br0" timeOffset="109253.2489">19447 2657 30,'0'0'31,"9"11"3,-19 6-3,-3 17-14,-20-6-5,3 24-1,-13-3-3,7 17-4,-1 9-1,10 11-1,8 4-1,17 4-1,17-3 0,15-8-1,14-7-3,6-18-9,12-12-23,1-22-1,4-16 0,-3-19 0</inkml:trace>
  <inkml:trace contextRef="#ctx0" brushRef="#br0" timeOffset="112209.418">19792 3029 23,'14'-1'29,"-1"2"-7,-13-1-2,22 1-3,-22-1-3,10-5-4,-10 5-2,0 0-3,-17-7-1,4 10-1,-6 1-1,-3 4-1,-5 2 1,4 5 0,-4 1-1,4 4 0,2-1 1,9 1-2,4 0 1,10-2 0,7 1-1,5-2 2,5-1-2,3 2 0,3 2-2,-5 0 2,-1-1 0,-6 2 0,-7-4 0,-6 2-1,-6-5 1,-11-5 0,-6-5-1,-7-4 1,-4 2-3,-7-12-18,10 13-12,4-4-2,12 1 1,15 0-2</inkml:trace>
  <inkml:trace contextRef="#ctx0" brushRef="#br0" timeOffset="122403.001">20373 3291 8,'23'4'31,"-6"1"2,-17-5 1,15 10-12,-31-20-4,3 17-6,-22-15-4,-4 9-2,-10-5-3,-8-1-4,0 9-31,-7-7-2,12 2-3,7-6 0</inkml:trace>
  <inkml:trace contextRef="#ctx0" brushRef="#br0" timeOffset="124282.1085">20748 3134 28,'10'-12'31,"-5"-3"1,-5 15-1,-6-23-17,6 23-4,-30 3-5,3 5-1,-8 7-2,0 7 0,0 2-1,5 5 0,6 1-1,11 0 1,10-1-1,13-5 0,6-8 1,7-7-1,3-7 0,3-11 0,-2-8 1,-1-6-1,-3-5 1,-3 2-1,-3 3 0,-1 6 0,-3 4 0,-3 11 0,-10 2 0,5 21 0,-8 3 0,-1 3 0,1 7 0,-2-2-2,3 7-2,0-10-4,13 8-14,-3-14-10,4-6-1,1-12 0</inkml:trace>
  <inkml:trace contextRef="#ctx0" brushRef="#br0" timeOffset="124538.1231">20904 2777 35,'5'-23'32,"4"10"-2,1 10 1,11 15-19,-9 4-4,11 16-3,-1 11-4,5 15-1,1 15 0,0 11 0,-5 7 1,-6 5-1,-11-1 0,-8 1 0,-14-8 0,-16-8-4,-11-7-26,-13-18-4,-3-15-1,3-14 0</inkml:trace>
  <inkml:trace contextRef="#ctx0" brushRef="#br0" timeOffset="125103.1555">21304 2917 10,'30'-19'26,"-3"2"2,-2-5-12,3 16 1,-13-2-3,2 12-1,-17-4 0,4 19-1,-20-1-5,0 11-3,-11 3 0,-2 12-1,-6 5 0,2 11-3,4 7 1,12 4-2,11-2 1,14 0 1,10-5-4,14-5 1,15-2-18,0-19-14,5-11-2,-4-16 2,0-11 0</inkml:trace>
  <inkml:trace contextRef="#ctx0" brushRef="#br0" timeOffset="126172.2166">21668 3225 3,'7'-16'28,"0"-2"2,-2 3 2,-2-8-14,-3 23-3,-6-22-3,6 22-4,-26-1-2,13 10-2,-8 1-2,4 9 0,3 0-1,5 8 0,11 5-1,9 3 0,8 4 0,8 1 0,3-2 1,2 0 0,-3-3 0,-7-5 0,-10-9 0,-12-6 2,-14-11-2,-11-5 1,-14-3-2,-4-5-2,2 6-5,-2-9-18,19 12-7,10-3-3,14 3 2</inkml:trace>
  <inkml:trace contextRef="#ctx0" brushRef="#br0" timeOffset="126381.2286">22095 3306 41,'0'0'33,"0"0"1,-18-9-2,4 15-22,-21-12-4,-3 9-1,-8-3-4,-5-3-21,8 10-12,7-3-2</inkml:trace>
  <inkml:trace contextRef="#ctx0" brushRef="#br0" timeOffset="126882.2572">22278 2937 0,'5'-16'30,"-1"-1"1,-4 4 0,0 13-10,0 0-5,-2 30-4,-6-2-4,8 19-4,-5 11-2,3 13-1,1 6 0,0 4-1,0-11 0,1-6 2,-1-10-2,1-15 2,-4-16-1,4-23 1,-9-1-1,6-20 0,1-9 0,6-3-1,6-3 0,7-1 0,11 7 0,8 10 0,4 9 0,3 15-1,-3 11 1,-2 9 0,-15 8 0,-8 5 1,-20 0-1,-13-1 0,-14-8 0,-10-6 1,-4-5-2,-3-11-1,8 1-18,1-16-13,15-7 0,12-12-1,16-3 0</inkml:trace>
  <inkml:trace contextRef="#ctx0" brushRef="#br0" timeOffset="127125.2711">22602 2898 19,'12'-15'28,"-1"7"1,7 8 0,11 18-16,-3 4-4,12 16-4,-3 6 0,9 17-1,-9 8 0,-5 12 0,-14 1 0,-8 0 0,-18-6-1,-18-1 1,-16-11-4,-12-9-7,-5-13-23,-5-13-4,12-13-3,11-12 1</inkml:trace>
  <inkml:trace contextRef="#ctx0" brushRef="#br0" timeOffset="127449.2896">23334 2989 30,'9'-18'33,"-5"0"-1,2 4 0,-6 14-18,0 0-3,-17 23-4,5 14-1,-13 9-1,0 20-1,-5 5-2,4 7 0,5-4-2,10-2 2,8-6-3,8-9 1,14-5-5,6-21-8,15-3-19,0-14-2,2-7-2,-3-14 1</inkml:trace>
  <inkml:trace contextRef="#ctx0" brushRef="#br0" timeOffset="127818.3108">23567 3177 43,'2'-10'31,"-3"-3"1,1 13-8,-16-12-6,6 17-4,-16-7-4,3 13-4,-4-2-3,4 8-1,5 2-1,11 4-1,9 3 0,10-1 0,9 0 1,6 1-1,6-3 1,0-1 0,-6-3 0,-8 1-1,-7-2 0,-11 4 1,-8 0-1,-8 0 1,-4 1-1,1 0 0,-2 0-2,2-8-4,11 5-26,7-20-3,0 0 0,0 0-2</inkml:trace>
  <inkml:trace contextRef="#ctx0" brushRef="#br0" timeOffset="128028.3228">23985 3314 37,'8'14'34,"-16"-9"0,-15 0-1,-15-13-21,-6 22-2,-11-8-3,2 12-2,6 4-4,6 0-26,13 6-6,12-4-4,16-7 1</inkml:trace>
  <inkml:trace contextRef="#ctx0" brushRef="#br0" timeOffset="128408.3445">24214 2884 17,'0'0'28,"42"-17"0,-42 17 1,0 0-13,11 59-5,-11-59-2,-7 59-3,7-59 0,-14 73-3,14-73 1,-17 91-2,13-34 1,3 2-1,1 5 1,1-2 0,3 1-1,-1-8-2,2-7 0,-5-48-2,7 60-3,-7-60-4,0 0-13,0 0-7,0 0-4,0 0 2,0 0 0</inkml:trace>
  <inkml:trace contextRef="#ctx0" brushRef="#br0" timeOffset="129005.3787">24384 2870 37,'48'-46'29,"-48"46"-1,0 0-5,0 0-4,0 0-6,0 0-3,-30 60-3,30-60-1,-44 87 0,19-29-4,-1 13 2,1 5-2,2 4 1,7-3-3,10-2 1,6-6-2,11-8 1,11-12-1,-22-49-1,61 66 0,-61-66 0,69 19-2,-69-19 0,59-20-7,-59 20-20,41-69-1,-27 19-2,-4 2 0</inkml:trace>
  <inkml:trace contextRef="#ctx0" brushRef="#br0" timeOffset="129404.4015">24461 2648 46,'0'0'29,"0"0"-7,47 13-3,-47-13-6,60 112-3,-8-21-5,14 34-1,8 11-3,-5 13 1,-7 2-1,-17 2 3,-21-10-1,-23-9 1,-33-27 0,-32-21-3,-26-17-29,-18-13-4,-25-18-4,-6-13-1</inkml:trace>
  <inkml:trace contextRef="#ctx0" brushRef="#br0" timeOffset="131687.5321">16509 6182 22,'-1'-28'33,"1"-4"1,13 3-15,-11-13-7,12 6-3,-7-15-4,3 3-1,-4-9-2,-1 1-1,-4 0-1,-1 6 0,-1 3 2,-1 12-2,1 9 1,4 16-1,-3 10 1,16 16 0,-7 8 0,1 10 0,0 10-1,-3 7 0,3 8 1,0 6 0,-1 3-2,1-5-3,6 8-11,-6-14-18,7-9-2,-4-16 1</inkml:trace>
  <inkml:trace contextRef="#ctx0" brushRef="#br0" timeOffset="131820.5397">16752 6093 23,'-6'-14'31,"-9"3"1,-4 9-16,-16-10-5,5 11-5,-2-1-30,3 5-6,8-1-1,10 2-1</inkml:trace>
  <inkml:trace contextRef="#ctx0" brushRef="#br0" timeOffset="132105.556">17347 5933 11,'0'0'35,"0"14"-1,-11-4 1,-14-5-21,5 11-6,-10-7-3,-1 3-5,9 5-13,0-8-20,13 0-2,9-9 2</inkml:trace>
  <inkml:trace contextRef="#ctx0" brushRef="#br0" timeOffset="132228.563">17402 6131 29,'-2'11'32,"-16"-2"1,-13-9-12,-9 8-12,-18-5-9,-6 2-29,1-6-3,8-3 0</inkml:trace>
  <inkml:trace contextRef="#ctx0" brushRef="#br0" timeOffset="134036.6664">17545 6480 5,'-6'-26'32,"8"7"-2,-2 19 3,23-12-21,6 30-4,-2 12-1,15 20-1,-1 11-1,8 14-1,-6 2-1,-1 1-2,-9-8-3,-11-23-18,-4-19-14,-8-28-1,-9-29 0</inkml:trace>
  <inkml:trace contextRef="#ctx0" brushRef="#br0" timeOffset="134380.6861">17884 4753 7,'6'-20'25,"-2"2"-8,-2 0-3,7 12-2,-9 6 1,10-5-2,-10 5 0,11 21-2,-7 0-4,6 22 0,-4 11-1,2 21-2,-2 25-2,-1 23 0,-2 30 0,-5 15-3,1 22-1,-7 1-17,3 10-12,2 3 0,4-2 2</inkml:trace>
  <inkml:trace contextRef="#ctx0" brushRef="#br0" timeOffset="135130.729">25217 5097 22,'0'0'32,"-64"18"1,-1-21-2,-18 2-23,-8 12-2,-18-5-2,-10 7-2,-29-8-2,-29 5 0,-20-9-2,-33 0 1,-30-11 0,-48-4 1,-34-9 0,-44 2 2,-17-6 0,-24 4-1,-30-2 2,-9 8-1,-10 4 0,5 4-11,16 15-23,26-2-3,34-5 0</inkml:trace>
  <inkml:trace contextRef="#ctx0" brushRef="#br0" timeOffset="136569.8113">18409 5920 5,'17'-24'31,"-4"2"0,-1 0 0,4 15-18,-12-4-5,-4 11-1,0 0-2,-17 22-1,-1-2 0,-4 9-2,-2 7 0,0 8 0,2 4-1,6 3 0,4 1 0,8-4-2,7-2 0,7-4 0,7-6 0,2-10 0,9-6 0,-2-11 0,4-7 0,-2-9 0,-2-6 1,-5-6 0,-7 0 0,-5-4 1,-9 5 0,-7 2-1,-9 5 1,-5 4 0,-2 8 0,-3 5-1,3 5-2,1-2-3,15 10-20,1-3-9,13-2 0,6-4 0</inkml:trace>
  <inkml:trace contextRef="#ctx0" brushRef="#br0" timeOffset="136741.8212">18674 6054 41,'0'0'36,"-13"-6"-1,13 6-3,-10 9-34,10-9-28,-3 18-5,3-18 0,13 14-2</inkml:trace>
  <inkml:trace contextRef="#ctx0" brushRef="#br0" timeOffset="137124.8431">18827 5905 23,'0'0'29,"14"-4"2,1-2-17,6 12-5,-6-9-3,5 3-1,-4-4-2,4 1 0,-6 0-1,2 4 0,-5 0 2,-3 9-1,-8 3 0,-2 12-1,-4 7 0,-3 9-2,-1 7 1,-1 2-2,2 3-1,-3-6-2,9 0-5,-7-17-16,10-5-9,2-10 2,-2-15-1</inkml:trace>
  <inkml:trace contextRef="#ctx0" brushRef="#br0" timeOffset="137510.8651">19293 5876 26,'0'0'34,"2"-12"-2,-2 12-15,-16 8-5,4 6-3,-11-4-4,4 8-2,-3 2 0,4 2-3,5 0 2,5 1-2,8 2 0,9 3 1,7 3-2,6 1 1,1 3 0,3 2 0,-4-1-1,-6-1 1,-7-2 0,-9-3 0,-10-4 0,-8-5 1,-5-7-2,-5-5 0,2 3-4,-6-10-21,12 3-8,10-3 1,10-2-1</inkml:trace>
  <inkml:trace contextRef="#ctx0" brushRef="#br0" timeOffset="138881.9436">14580 3173 25,'0'0'29,"0"0"3,-4-11-1,-3-12-14,14 8-3,-9-22-3,11 5 0,-3-17-5,9-3-2,-3-13-1,3-10-1,-3-6-1,1-3 0,-5 9 0,-1 8-1,-3 12 1,-1 12 0,1 21 0,-4 22-1,13 27 1,1 16-1,-2 17-1,6 12 2,-1 15-3,3 11 1,2 9-3,-6-7 0,2 3-4,-10-24-8,3-2-17,-8-25-2,1-13 1,-7-27 0</inkml:trace>
  <inkml:trace contextRef="#ctx0" brushRef="#br0" timeOffset="139020.9515">14844 3125 52,'0'0'33,"0"0"-1,-20-2-1,-8 3-23,-6 3-9,-7 2-27,-5-3-2,0-3-3,-2-7 0</inkml:trace>
  <inkml:trace contextRef="#ctx0" brushRef="#br0" timeOffset="139392.9728">14448 2313 40,'39'-64'29,"8"18"0,8 17-3,11 21-19,-3 12-1,12 32-2,0 30-1,1 26 0,-8 22-1,-7 19 1,-17 6-1,-15 13 1,-24-3-2,-24-9 1,-24-27-3,-22-22 1,-13-29 1,-12-28 1,-13-37 1,1-28 3,1-29-2,11-21 1,7-18 1,20-13-3,11-17 2,22-6-3,20 3 0,20-4-4,18 10 0,5 12-8,14 24-24,-6 20-1,3 35-3,-10 19 1</inkml:trace>
  <inkml:trace contextRef="#ctx0" brushRef="#br0" timeOffset="139922.003">9961 2503 44,'1'-38'34,"-9"7"0,3 20 0,-11 6-20,12 34-6,-6 9-2,9 19-2,2 8-4,7 14 1,4 7-3,2-1-1,4-3-5,-9-24-11,4-4-15,-8-18-1,2-12 1,-7-24-1</inkml:trace>
  <inkml:trace contextRef="#ctx0" brushRef="#br0" timeOffset="140305.025">9889 2682 16,'-1'-47'32,"4"2"-1,0 2 1,9 14-12,-2-7-6,16 19-5,0-3-3,9 14-2,0 7-2,-1 12-1,-2 6 0,-8 8-1,-9 6 0,-9 3 0,-9 0 0,-5-2 0,1-5-1,5-3 1,8-6 0,10-3 1,11-4 1,5 2-1,7 3 1,4 5 0,-4 9 0,-9 7-2,-13 5 1,-13 8-1,-16 4-1,-19 0-1,-15-4 0,-12-11-1,-8-11-1,-4-17 1,2-6-7,-9-26-17,15-6-5,2-21-1,9-7 1</inkml:trace>
  <inkml:trace contextRef="#ctx0" brushRef="#br0" timeOffset="140630.0435">9585 2410 21,'5'-107'28,"11"5"1,14 14 0,11 25-15,12 14-6,17 27-3,8 16 0,12 23 0,-4 24 1,5 32-1,-13 28-1,-5 21 2,-18 14-1,-15 16-1,-27 10-3,-17 6 0,-26-10-2,-26-18 0,-20-30 0,-14-21 0,-13-30 0,-4-31 2,-8-38 1,3-29 0,8-29 1,14-24-1,13-25 1,15-23-2,16-15 1,21-9-2,25 7-2,23 3-2,28 20-16,15 18-13,27 32-3,15 32 0,20 32-1</inkml:trace>
  <inkml:trace contextRef="#ctx0" brushRef="#br0" timeOffset="141219.0772">12107 9193 9,'-6'-12'34,"-12"4"1,-10 9 0,-3 17-26,-6 7-4,3 20-1,1 8 0,7 13-2,9 1-1,8 3 1,9-3-1,10-12 0,9-10 0,10-10 0,7-14-1,6-11 0,3-9 0,2-10-2,4-5-1,-7-10-3,1 1-4,-19-14-14,-2 5-11,-13-1 0</inkml:trace>
  <inkml:trace contextRef="#ctx0" brushRef="#br0" timeOffset="141594.0987">11611 9285 1,'6'-21'30,"9"-5"1,16-1 1,11 3-27,0-5-2,9 3 1,4-4-1,10 7-1,2 7 0,8 16-1,4 18-1,6 21 1,1 18-2,-2 18 1,-9 17 1,-15 19 0,-21 7 0,-26 5 1,-27-11-1,-26-8 2,-30-15-1,-23-14 0,-24-22 0,-9-22 1,-5-29 0,9-23 0,6-26 0,18-16-1,18-17 0,31-16-2,31-8-4,20-19-15,36 0-16,24 1-3,24 8 2</inkml:trace>
  <inkml:trace contextRef="#ctx0" brushRef="#br0" timeOffset="143137.1869">19801 5535 4,'15'-19'33,"-3"4"-1,-1 9 1,-11 6-20,-2 22-4,-14 6-4,-5 21 0,-9 12-2,-1 19 0,-4 14-2,4 15 1,5 7 0,10 5 0,13 2-1,17 1-2,15-1-4,4-10-23,21-5-7,4-17-1,9-16 0</inkml:trace>
  <inkml:trace contextRef="#ctx0" brushRef="#br0" timeOffset="144149.2448">20085 6001 23,'10'-5'30,"-10"5"-4,17-3-5,-17 3-5,0 0-5,-11 8-5,3 10-3,-10 2 0,1 11-1,-5 1 0,-3 8-1,1 1-1,1 1 0,3-3 0,4-3 1,9-5-1,12-4-1,11-3 1,7-6-1,13-2-1,3-6 1,6-1-1,0-7 0,-1-2 0,-10-6 1,-10-4 1,-11-3 0,-10 0 1,-12 0 0,-9 0 1,-9 5-1,-5 4 0,-4 5 0,1 4-1,1 3 0,9 4-5,-2-7-20,18 6-9,9-11 0,8 10 0</inkml:trace>
  <inkml:trace contextRef="#ctx0" brushRef="#br0" timeOffset="144309.254">20328 6214 33,'-9'-3'36,"9"3"-1,-14-1-3,14 1-48,-12 3-14,12-3-5,-9 1 0</inkml:trace>
  <inkml:trace contextRef="#ctx0" brushRef="#br0" timeOffset="144683.2754">20352 6001 20,'0'0'31,"0"0"0,3-13-11,15 16-9,-5-9-4,5 6-2,2-5-2,2 5-1,-2-2 0,1 3 0,-2 3-1,-1 4 1,-6 4-1,-4 7-1,-3 4 1,-7 10 0,-4 6-1,-2 5 1,-5 5-1,1-1 0,-1 1-1,2-7-1,8 6-11,-3-17-20,7-8-1,3-12 0</inkml:trace>
  <inkml:trace contextRef="#ctx0" brushRef="#br0" timeOffset="145061.297">20857 5954 31,'0'0'34,"-20"-1"1,8 14-14,-20-6-7,7 16-5,-7-3-4,5 8-3,5-1-1,5 6-1,8 0-1,11-1 1,8-1-2,6-2 2,5-1-1,5-4 0,-3 2 1,-4-7 0,-4 3 0,-6 0 0,-9-1 0,-8 1 0,-9 0 0,-8-3-1,-2 2-5,-9-12-19,12 4-10,5-9 0,8-1 1</inkml:trace>
  <inkml:trace contextRef="#ctx0" brushRef="#br0" timeOffset="145331.3124">21250 6264 1,'0'0'31,"-16"11"0,-6-5 0,-11-2-21,-3 11-33,-9-4-3,8 5-4</inkml:trace>
  <inkml:trace contextRef="#ctx0" brushRef="#br0" timeOffset="149041.5247">21411 5986 24,'0'-15'32,"0"15"0,0 0-12,0 0-7,0 0-6,2 25-2,-9-6-3,1 5-1,-4 7 0,-2 4-1,1 3 0,-1 2 0,2-2 0,0 0 0,4-2 0,3-3 0,3-3 1,4-4-1,5-7 1,1-4-1,5-3 0,4-5 1,0-6-1,4-4 0,3-6 0,0-2 0,0-5 1,-2 0-1,-3 0 1,-3 2-1,-5 3 0,-4 2-3,-9 9-10,0 0-20,1 14 0,-1-14-2</inkml:trace>
  <inkml:trace contextRef="#ctx0" brushRef="#br0" timeOffset="149296.5392">21505 6218 4,'2'-14'33,"-4"0"1,2 14 1,-10-24-18,10 24-7,-8-4-4,6 15-1,-3 3-2,4 12-1,0 5-1,3 6 0,-1 5 0,2 4-1,-1 0 0,-1-1 0,1-4-2,-4-7-3,4 2-12,-5-12-19,6-6 0,-2-6 0</inkml:trace>
  <inkml:trace contextRef="#ctx0" brushRef="#br0" timeOffset="149522.5522">21628 6251 28,'0'0'35,"0"0"1,0 0-3,0 0-24,0 0-24,0 14-15,0-14-5,9 17 0</inkml:trace>
  <inkml:trace contextRef="#ctx0" brushRef="#br0" timeOffset="149990.5789">21849 6091 24,'3'-10'31,"-3"10"1,10-5-13,-10 5-6,-5 13-5,-7 0-3,3 13-2,-5 3-1,0 8 0,-2 2-1,2 2 1,-2 0-2,4-2 2,0-2-1,8-6 1,-3-7-1,7-8 0,0-16 0,11 13 0,3-15 0,7-4-1,2-5 0,3-1 0,2-1-1,-1 0 0,-1 3 1,-6 1-1,-7 3 0,-13 6 0,10-5-2,-10 5-9,-16-2-21,3 0-2,2 2 1</inkml:trace>
  <inkml:trace contextRef="#ctx0" brushRef="#br0" timeOffset="150180.5898">21914 6315 9,'11'-7'33,"-11"7"1,0 0 0,0 0-17,-17 15-8,12 4-3,-5 4-3,6 7-2,2 10-2,2 1-3,8 8-2,-6-11-14,5 1-14,-4-8 0,2-8 1</inkml:trace>
  <inkml:trace contextRef="#ctx0" brushRef="#br0" timeOffset="150540.6104">21909 5709 32,'0'0'32,"10"-6"1,5 21-14,0 4-7,10 21-6,1 12-4,4 20 0,-4 15-1,0 12 1,-8 10-1,-7 3-1,-11-3 2,-10-1-2,-11-7 0,-12-11-3,-8-5-26,-17-10-7,-5-16 2,0-15-2</inkml:trace>
  <inkml:trace contextRef="#ctx0" brushRef="#br0" timeOffset="151211.6488">22426 5670 18,'11'-7'30,"-11"7"-4,0 0-4,-3 24-6,-20-3-5,6 22-1,-15 2-3,3 20-2,-7 9-1,5 16-1,3 6-1,5 9-1,11 1 1,13 1-3,12 2 1,10-7-2,12-3-2,5-14-3,9-7-23,-5-17-7,4-14 2,-9-20 0</inkml:trace>
  <inkml:trace contextRef="#ctx0" brushRef="#br0" timeOffset="151724.6781">22586 6026 31,'3'-17'30,"-3"17"-3,-24 0-8,5 19-6,-11-1-5,1 17-2,-6 3-2,6 12-2,3 6 0,9 4 0,13 2-2,10-1 1,9-3-2,6-8 0,7-6 0,0-9 0,-2-11 0,-4-11-1,-5-13 1,-6-12 0,-3-6 2,-3-8 0,-5 0 1,0 3 0,-5 2 0,0 8 1,5 13-1,-12 2 0,3 10-2,-1 4-1,4 5-3,-13-11-15,12 5-14,-6-5-3,13-10 3</inkml:trace>
  <inkml:trace contextRef="#ctx0" brushRef="#br0" timeOffset="151913.6889">22687 6430 16,'0'0'34,"8"-17"-1,-8 17 1,2-15-21,-2 15-9,0 0-27,0 0-9,-9 11-2,9-11-1</inkml:trace>
  <inkml:trace contextRef="#ctx0" brushRef="#br0" timeOffset="152395.7165">22707 6144 25,'5'-12'29,"4"8"-7,-9 4-5,23-9-5,-9 4-5,8 4-1,-6-4-3,9 4 0,-6-2-2,0 3 0,-1 1 0,-3 6 0,-2 2 1,-4 6-1,-3 8 0,-4 5 0,-4 6-1,-4 8 1,-2 4-1,-3 3 1,-2 5-1,3-3 0,-1-4 0,2-6-2,4-2-3,-2-9-23,7-9-5,3-8 1,-3-13 0</inkml:trace>
  <inkml:trace contextRef="#ctx0" brushRef="#br0" timeOffset="153061.7546">23269 6109 15,'-8'3'28,"-2"-2"-4,-4 6-5,-11-7-6,1 7-2,-4-6-5,1 3-2,0-1-2,5 0 0,2-3-2,6 1 1,14-1-1,-7 0 0,7 0 0,0 0 0,10-1 0,-10 1 0,7 11 1,-3-1-1,-4 5 1,0 6 0,-5 5-1,-1 4 1,-2 3 0,-2-2 0,-2-3 0,5 0 0,-3-9 0,5-3 0,5-16 1,0 0-1,0 0 0,15-5-1,1-3 1,6-2-1,5 3 0,-1 1 0,1 6-1,0 5 2,-4 6-1,-2 6 0,-8 6 0,-6 5 1,-7 6-1,-3 1 1,-5 0-1,-6-3-1,-5-4 0,-4-7 0,1-5-1,-5-12-2,8-1-5,-7-15-21,12 0-3,7-6 1</inkml:trace>
  <inkml:trace contextRef="#ctx0" brushRef="#br0" timeOffset="153370.7723">23537 6392 25,'-3'-14'32,"-3"1"4,-6-11-10,-7 14-8,-11-6-7,1 12-10,0 6-31,-2 11-4,2 4-3</inkml:trace>
  <inkml:trace contextRef="#ctx0" brushRef="#br0" timeOffset="155496.8939">23581 6031 5,'-4'-14'31,"4"14"-1,-1-13 2,1 13-16,0 0-5,15-2-4,-3 4-3,5 5-3,2 1-1,3 2 1,1 0-1,-5 2 0,-4-2 2,-6 1-2,-8-11 1,-8 21 1,-6-12-1,-4 4 0,-4-2-1,5-1 1,2-1-1,3 2 1,7 0 0,10 3 0,8 3-1,5 4 1,0 3-1,3 5 1,-2 2-2,-3 0-1,-6 4 1,-6-3 0,-7-2 0,-5-3 1,-3-5 0,-3-2 0,-1 0 1,5-4 0,-4-1-2,14-15-3,-11 17-18,11-17-11,0 0 0,-7-15-1</inkml:trace>
  <inkml:trace contextRef="#ctx0" brushRef="#br0" timeOffset="155695.9053">23914 6280 47,'10'1'36,"-10"-1"0,0 0-2,0 0-30,-18-6-12,8 10-25,-2 2-2,12-6-1,-5 13-1</inkml:trace>
  <inkml:trace contextRef="#ctx0" brushRef="#br0" timeOffset="155958.9203">24054 5978 35,'0'0'34,"17"14"0,-14 3-15,-3-17-4,11 91-8,-7-27-3,-1 7-3,-3 6-2,2 6-1,1-9-6,-4-2-23,-1-16-4,0-13 1,2-43 2</inkml:trace>
  <inkml:trace contextRef="#ctx0" brushRef="#br0" timeOffset="156302.94">24105 5612 24,'0'0'31,"0"0"0,62 15-7,-62-15-12,48 72-4,-16-16-2,-1 29 0,2 13-2,-7 19 1,-7 9-2,-12 10 0,-14 3-2,-25 3-3,-29-3-30,-35-15-2,-24-17-2,-26-11 0</inkml:trace>
  <inkml:trace contextRef="#ctx0" brushRef="#br0" timeOffset="159908.1462">24706 5775 39,'0'0'27,"14"-46"-3,-14 46 0,0 0-5,0 0-6,0 0-5,-34 74-3,34-74-2,-29 98-1,10-30-1,-1 16-2,2 9 1,1 6-2,5 4 2,5 3 1,7-2-1,4-4 0,8-3-2,8-13-2,4-1-23,2-18-9,3-15-2,-29-50 2</inkml:trace>
  <inkml:trace contextRef="#ctx0" brushRef="#br0" timeOffset="161013.2094">24787 6477 49,'0'0'39,"0"0"-2,0 0 1,0 0-25,0 0-6,0 0-4,0 0-5,0 0-8,0 0-27,0 0 1,0 0-3,0 0 2</inkml:trace>
  <inkml:trace contextRef="#ctx0" brushRef="#br0" timeOffset="161653.246">24882 6146 18,'0'0'30,"0"0"-1,0 0-6,0 0-7,0 0-4,0 0-5,0 0-1,0 0-3,0 0 0,0 0-1,46-38-1,-46 38-1,0 0 1,0 0 0,45-12 0,-45 12 1,0 0-1,0 0 1,0 0 0,0 0 0,-8 73 0,8-73 0,-21 80 0,12-32-3,0 4 1,3 5-3,1-5 1,4-3-4,1-49-5,2 69-24,-2-69-2,0 0 4,0 0-2</inkml:trace>
  <inkml:trace contextRef="#ctx0" brushRef="#br0" timeOffset="162121.2728">25210 6113 27,'0'0'32,"0"0"2,0 0-11,0 0-8,0 0-5,0 0-3,-43-2-3,43 2 0,0 0-2,-49 56 0,49-56 0,-15 53 0,15-53-1,7 60-1,-7-60 0,21 62 0,-21-62-2,35 57 1,-35-57-1,34 49 1,-34-49-1,0 0 0,13 55 1,-13-55-2,0 0-6,0 0-23,-61 37 0,61-37-1,-53 0 1</inkml:trace>
  <inkml:trace contextRef="#ctx0" brushRef="#br0" timeOffset="162561.2979">24889 6122 17,'0'0'30,"0"0"1,0 0-5,-49-7-10,49 7-5,0 0-5,-42 0-5,42 0-19,0 0-12,0 0-2,0 0 0</inkml:trace>
  <inkml:trace contextRef="#ctx0" brushRef="#br0" timeOffset="163487.3509">25110 5539 3,'0'0'26,"0"0"0,38 24-8,-38-24-4,43 64-1,-43-64 1,51 103-3,-31-44-2,2 24-2,-2 4-1,-4 24 3,-3 4-2,-4 22-3,-3 12-1,-4 12 0,-8 6-1,-14-11-3,-16-9-27,-16-15-8,-18-30-1,-9-26 2</inkml:trace>
  <inkml:trace contextRef="#ctx0" brushRef="#br0" timeOffset="166838.5426">24856 7470 14,'0'0'32,"0"0"1,0 0-1,0 0-16,0 0-5,0 0-6,10 61 0,-15 4-3,0 17-1,0 16-2,0 7 1,1 9-4,-1-9-3,0 3-16,1-24-10,-2-19 0,6-65 1</inkml:trace>
  <inkml:trace contextRef="#ctx0" brushRef="#br0" timeOffset="167205.5636">24691 7439 19,'0'0'30,"0"0"1,0 0-12,47 23-7,-47-23-4,0 0-2,0 0 0,0 0-1,39-47 0,-39 47-2,0 0 2,28-66-1,-28 66 0,0 0-1,39-36 0,-39 36-2,0 0-1,28 52-1,-28-52-6,-1 103-26,-5-31-2,-2 10-1,-3 9 0</inkml:trace>
  <inkml:trace contextRef="#ctx0" brushRef="#br0" timeOffset="168230.6222">23735 8657 21,'9'-10'31,"1"6"-4,-10 4-3,0 0-7,-9 6-6,-1 9-2,-13-4-4,-1 9-1,-4 3-2,0 7-1,1 3 1,5 4-2,8 6 1,9 4-2,15 5 1,8 2 0,12-4-1,5-9 0,3-6 0,1-14-1,-4-13 1,-8-15 1,-5-9-1,-12-10 0,-11-4 2,-8-2 1,-10 0-1,-7 9 2,-2 5-1,1 11-1,0 10 0,3 2-3,13 19-14,0-5-18,15 2-2,3-5-1</inkml:trace>
  <inkml:trace contextRef="#ctx0" brushRef="#br0" timeOffset="168417.6329">24092 8860 45,'0'0'38,"0"0"1,17 8-4,-30-7-32,-5 0-12,7 2-25,-7-1-5,4-2 1,0-3 0</inkml:trace>
  <inkml:trace contextRef="#ctx0" brushRef="#br0" timeOffset="168771.6532">24210 8614 9,'0'0'31,"60"-1"0,-60 1 1,52 7-13,-52-7-9,0 0-3,49 3-1,-49-3-2,0 0-2,0 0 0,14 48 0,-14-48-1,-8 57 0,8-57 0,-12 87-1,4-39-2,2 4-1,-1-6-6,4 7-15,3-53-9,-3 73-3,3-73 2</inkml:trace>
  <inkml:trace contextRef="#ctx0" brushRef="#br0" timeOffset="169182.6767">24608 8684 24,'0'0'34,"0"0"3,0 0-3,0 0-18,0 0-7,-44 18-4,44-18-2,0 0-1,-42 64-1,42-64 0,-16 51-1,16-51-1,4 45 1,-4-45-1,23 47 1,-23-47-2,33 46 1,-33-46 0,29 50 0,-29-50 1,11 53-1,-11-53 1,-12 52 0,12-52 0,0 0 0,-48 51-2,48-51-4,0 0-22,-43 9-6,43-9-2,0 0 1</inkml:trace>
  <inkml:trace contextRef="#ctx0" brushRef="#br0" timeOffset="169416.69">24882 8925 16,'0'0'34,"0"0"3,0 0-2,0 0-18,0 0-5,-59 48-6,59-48-2,-53 32-3,53-32-5,-45 30-18,45-30-12,0 0-4,0 0 0</inkml:trace>
  <inkml:trace contextRef="#ctx0" brushRef="#br0" timeOffset="169860.7154">25050 8653 16,'46'-11'30,"-46"11"-4,0 0-3,0 0-4,10 63-5,-10-63-3,-26 85-2,12-27-3,-5-6-1,1 7-2,4-4-1,6 1-3,6-6-1,2-50 0,17 82-1,-17-82-1,34 51 1,-34-51-2,47 17 2,-47-17 0,40-28 2,-40 28-1,26-57 3,-26 57 0,8-69 3,-8 69 1,-14-58 0,14 58 1,0 0-1,-56-5-1,56 5 0,-49 40-6,49-40-7,-35 70-25,35-70-2,-18 59-3,18-59 0</inkml:trace>
  <inkml:trace contextRef="#ctx0" brushRef="#br0" timeOffset="170143.7316">25133 8456 19,'0'0'26,"48"57"-5,-48-57-10,32 49-2,-32-49-4,42 98-3,-21-30-1,1 13-2,-7 11 1,-5 7 2,-1 7-1,-9-1-1,-9-2-6,-13-5-20,-22-21 1,-7-8 0</inkml:trace>
  <inkml:trace contextRef="#ctx0" brushRef="#br0" timeOffset="170583.7568">23567 8328 28,'0'0'34,"0"0"2,-16 5-14,-8-2-6,-1 18-5,-13-3-3,3 20-3,-7 10-2,4 13-1,-1 13-2,4 14-3,7 18 0,11 10 0,12 7-3,1-12-24,23 6-8,11-8 1,20-17-1</inkml:trace>
  <inkml:trace contextRef="#ctx0" brushRef="#br0" timeOffset="174742.9947">14189 10921 18,'-1'-12'35,"3"-6"-1,9 0-18,-9-19-4,6-2-5,-6-16 0,3-7-2,-5-13-2,2-3-1,-2-6-1,1 0 0,0 0-1,4 4 1,2 11-1,3 10 1,-1 15 0,4 13-1,-1 13 0,1 11 0,-2 14 0,-1 10 0,-2 9-1,0 7 1,-2 6 0,4 8-1,0 9 2,3 7-2,6 6 1,1 6 0,3 3 0,-1-3-1,-1-2-1,-5-11-2,-4-5-5,-14-20-14,0-10-12,-6-13 0,-3-13 2</inkml:trace>
  <inkml:trace contextRef="#ctx0" brushRef="#br0" timeOffset="174885.0028">14494 10656 30,'-14'-8'31,"-12"4"1,-15-6-22,0 10-4,-12-3-5,-1-4-14,0 0-17,14 6-1,13-6-1</inkml:trace>
  <inkml:trace contextRef="#ctx0" brushRef="#br0" timeOffset="175193.0204">15258 10498 29,'-10'-8'33,"-5"0"1,-15-5-17,3 13-7,-11 0-5,2 5-4,1 10-10,0-1-22,13 4-4,12 2 2</inkml:trace>
  <inkml:trace contextRef="#ctx0" brushRef="#br0" timeOffset="175325.028">15219 10705 11,'-20'2'34,"-11"-1"-2,-12 0 1,-11 4-32,-5 6-29,-5-1-3,10 0-2</inkml:trace>
  <inkml:trace contextRef="#ctx0" brushRef="#br0" timeOffset="189070.8142">8319 10031 23,'19'-8'34,"13"17"-1,17 18-1,10 31-30,8 32 0,10 31-2,7 23 2,-6 14-1,-9 15 1,-20 5-1,-27 0-2,-37-5-7,-47-16-24,-48-22-3,-47-15-1</inkml:trace>
  <inkml:trace contextRef="#ctx0" brushRef="#br0" timeOffset="189530.8405">2648 10377 12,'-7'-17'37,"-4"11"0,-11 14-1,-1 29-16,-21 20-8,9 42-3,-13 24-5,12 35-6,20 30-35,27 19 0,50 12-2,58 0 0</inkml:trace>
  <inkml:trace contextRef="#ctx0" brushRef="#br0" timeOffset="197940.3215">16313 10177 20,'-9'-20'35,"-3"0"-1,7 8-15,-11-7-6,7 15-4,-11-1-3,4 12-1,-7 8-2,5 14-1,-6 9 1,2 9-2,0 11 1,3 6-1,3 7-1,4 4 0,10-2 1,7-3-1,10-7-1,10-8 1,11-9-1,7-13 1,1-17 0,-2-14 0,-3-17-1,-6-14 1,-12-9 1,-9-2-2,-20 1 2,-9 8-1,-11 4 0,-10 12 0,-3 16 0,-3 14-1,4 14-3,2-4-4,17 10-25,4-5-3,12 0 1</inkml:trace>
  <inkml:trace contextRef="#ctx0" brushRef="#br0" timeOffset="198107.3311">16773 10675 34,'-5'14'38,"5"-14"-2,-13 18-17,6-12-50,-7-4-4,4-4 0</inkml:trace>
  <inkml:trace contextRef="#ctx0" brushRef="#br0" timeOffset="199986.4385">17373 10096 31,'13'-4'26,"3"7"-3,-16-3-3,11-3-8,-11 3-2,-10-4-4,-7 0-1,-3 5-2,-6 3-1,-5 1-1,-6-1-1,-1 3 1,0 0-1,2-1 0,4-1 0,1-1 0,10-2-1,5-1 1,16-1 0,-9 0 0,9 0-1,11 5 1,-1 0-1,2-1 1,-3 5-1,-9-9 1,13 19 0,-12-8 0,-3 3-1,-2 2 1,-1 4 1,-1 5-1,0 1 1,1 1-1,-2 1 1,2-1-1,0-3 1,1-2-1,1-10 0,0-1 1,3-11-1,0 0 0,0 0 1,9 2-1,6-5 0,5 2 0,7-1 1,5 4-1,4 0 0,3 2 0,0 7 1,-2 0 0,-6 4 0,-4 4 0,-11 0 0,-6 6 1,-15 2-1,-8 3 0,-13 0-1,-10-1-1,-10-2-1,-8-12-4,5 3-19,-5-18-11,7-8 0,10-8 0</inkml:trace>
  <inkml:trace contextRef="#ctx0" brushRef="#br0" timeOffset="200628.4753">17628 10728 21,'12'2'17,"6"5"0,1-11-2,11 10-5,-2-10 0,7 6-1,-9-16-1,5 4-1,-12-12-2,-1 3-1,-13-9-1,-8-2-1,-14-7 0,-8 1 0,-10-3-1,-9 2 1,-4-1-2,0-1 1,6 4-1,8-2 0,12 4-1,12-1 1,17 7-1,13 1 0,12 8 1,6 7 0,3 8 0,1 7 1,-8 9 0,-7 11-1,-14 3 2,-12 6 0,-15 3 0,-14 3-1,-9-1 1,-7 3 0,-2-4 0,5-2 0,6 1-3,12 1 2,13 0-2,12-4-4,19 9-13,6-5-17,12-5-1,3-2 0</inkml:trace>
  <inkml:trace contextRef="#ctx0" brushRef="#br0" timeOffset="206043.785">18282 10573 26,'6'-11'32,"-6"11"3,12 12-19,-12-12-5,3 29-3,-6-9-3,6 10-1,-6-4-1,6 5 0,-3-4-1,5-1 0,0-5-1,8-5 1,1-6-2,2-8 1,3-6-1,2-6 0,3-7 0,-2-7-1,-2-5 1,0-2 0,-3-3 0,0 4 0,-1 4 1,-5 4 0,-3 7 0,-8 15 0,9 4 0,-6 15 0,-1 8-1,0 6 0,0 5-2,0-1-2,5 7-5,-7-14-16,8-2-11,-2-8 0,6-9 1</inkml:trace>
  <inkml:trace contextRef="#ctx0" brushRef="#br0" timeOffset="206443.8079">18737 10554 0,'1'-20'33,"0"7"1,-1 13 1,0 0-20,1 13-5,-7 2-3,6 9-3,-4 4-2,2 5 0,-5 1-1,5 0 0,-1-3-1,2-3 1,2-5-2,3-5 2,2-7-1,5-5 0,1-6 0,3-5-1,4-7 1,0-8 1,0-7-1,0-3-1,-1-3 2,-1 1-1,0 3 0,-2 6 1,0 8-1,-2 15 0,-1 14 1,0 12-1,-3 10 0,-1 4 1,-3 4-2,-1 0 1,0-3-1,-4-8-2,1-6-3,-5-14-13,8-1-16,-4-12 0,10 1 1</inkml:trace>
  <inkml:trace contextRef="#ctx0" brushRef="#br0" timeOffset="206649.8197">19225 10644 21,'0'0'32,"-2"26"1,0-14-19,5 15-4,-6-3-3,6 8-2,-3-5-2,1 3-3,1-3-2,-5-12-6,3 0-25,0-15 0,-8 6 0</inkml:trace>
  <inkml:trace contextRef="#ctx0" brushRef="#br0" timeOffset="206950.8369">19391 10170 26,'0'0'34,"7"-14"-1,5 23-17,-12-9-6,7 33-4,-9-4-1,-1 9-2,-8 5 0,0 8-2,-3 2 1,-1 4-1,3 8 0,3-4-1,4 0-2,5-3 1,7-3-1,3-10-1,5-2-2,-6-19-3,9-1-14,-7-16-13,-2-12 3</inkml:trace>
  <inkml:trace contextRef="#ctx0" brushRef="#br0" timeOffset="207146.8481">19549 10586 6,'-11'-17'37,"-3"9"0,-12-3 0,-4 8-20,-12-4-7,2 11-5,-2 8-10,-4-2-24,13 11-7,6-3-1,13 3 0</inkml:trace>
  <inkml:trace contextRef="#ctx0" brushRef="#br0" timeOffset="207457.8659">19819 10592 32,'-20'1'34,"-5"1"0,-12 0-22,7 15-3,-6-2-4,9 6-2,5 3-2,11 3-1,12 2 0,11 0-1,11-1 1,2-2-1,3-3 1,-1 0 0,-6-4 0,-4-1 1,-12-3-1,-9-2 1,-14-5-2,-10-9-6,-7 0-25,-9-6-3,-7-8 2</inkml:trace>
  <inkml:trace contextRef="#ctx0" brushRef="#br0" timeOffset="207646.8767">18994 10298 35,'0'0'35,"10"13"-29,-3-2-7,8 4-33,2-7-2</inkml:trace>
  <inkml:trace contextRef="#ctx0" brushRef="#br0" timeOffset="220867.6329">20530 10544 10,'10'-1'31,"-10"1"-1,-3-10-12,3 10-6,-30-8-4,11 7-3,-8-5-1,5 6-2,-3-2 1,10 5 0,2 3-1,9 8-1,5-1 0,7 6 0,2 2-1,6 3 1,2 5-2,3 1 0,3 2 1,-2-1 1,-2 1-2,-4 1 2,-8-3-1,-7-4 0,-10-4-1,-9-5 0,-6 0-1,-7-8-3,1 3-3,-4-7-21,12 0-3,8-2-2</inkml:trace>
  <inkml:trace contextRef="#ctx0" brushRef="#br0" timeOffset="221490.6685">20949 10629 24,'3'-12'30,"-3"12"-10,-17-25-5,3 20-4,-14-5-4,0 12 0,-10 5-3,5 9-1,-2 5-1,8 9-1,1 3 0,9 5-1,10-1 1,10 0 0,9-5-1,6-4 1,8-7-2,-1-7 1,0-7 0,0-11-1,-4-6-1,-5-10 1,1-4 0,-6-6-1,-1 1 2,-1-1 0,-3 4 1,2 6 0,-4 6 1,-4 14 0,0 0 1,10 31 1,-13-3-2,-1 13 1,-1 8 0,3 12-1,-3 5-1,3 4-1,4 5-2,-4-3-1,7 0-2,-3-14-2,7-1-8,-4-25-11,4-10-10,1-19 2</inkml:trace>
  <inkml:trace contextRef="#ctx0" brushRef="#br0" timeOffset="221888.6913">21064 10623 3,'8'23'29,"-14"-2"0,-2 6-14,4 16-4,-4-3-5,8 6-2,2 3-1,6-4-2,5-7 1,5-9-2,4-13 1,1-8-1,1-10 1,-4-10 1,-3-12-2,-2-6 0,-3-10 1,-1-1 0,0 0 0,3 4 0,-2 7 0,7 9-1,-2 12 2,-1 11-2,0 12 1,-4 6 0,-4 6-1,-5 4 1,-5 0-2,-3-1 1,1-1-4,-4-10-9,7 0-18,1-1-1,0-17 1</inkml:trace>
  <inkml:trace contextRef="#ctx0" brushRef="#br0" timeOffset="222295.7146">21596 10652 24,'1'-13'34,"-5"1"2,4 12-18,-16-10-6,5 18-3,-9 0-5,-1 12 0,0 7-3,1 6 0,1 4-1,5 3 0,8 2-1,7-4 1,8-5 0,6-8 0,4-7-2,4-10 2,-2-8-1,-1-11 0,-2-9 1,0-10-1,-5-6 1,-2-3 0,-2-1 1,-3 6 0,1 4 1,-2 13-1,-5 17 1,0 0-1,7 22 0,-7 6 0,-1 6-2,0 3 1,-1 2-3,-1-7-1,5 0-3,-6-17-8,11 2-17,-7-17-4,16 5 2</inkml:trace>
  <inkml:trace contextRef="#ctx0" brushRef="#br0" timeOffset="222824.7448">21829 10745 12,'12'1'32,"-12"11"0,-8 2-14,10 16-6,-10-3-3,8 10-4,-6-5-1,4 2-2,1-6 0,1-5-2,1-8 1,-1-15-1,0 0 0,0 0 1,6-25-2,-4 1 1,2-5-1,3-4 0,0-4 1,3 0 0,4 2 0,0 3-1,0 9 1,0 7 1,-5 9-1,-9 7 0,16 17 0,-11 4 0,1 2-1,0 3 1,4-3-1,4-5 1,4-4-1,3-7 0,5-4 2,0-6-1,-2-5 1,-1-6 0,-6-6 0,-2-5-1,-6-3 2,-7-1-2,-4-2 1,-7 4-2,-2 5 1,-1 9 0,-5 15 0,5 16 0,1 10-1,1 9 2,3 7-2,3 2 1,4 3-1,4-7 1,1-6-2,2-12-1,7 2-4,-2-16-14,11-1-12,4-2 0</inkml:trace>
  <inkml:trace contextRef="#ctx0" brushRef="#br0" timeOffset="223257.7696">22613 10875 8,'3'-19'18,"-3"3"-1,-9-6-2,0 11-1,-11-4-3,2 16 0,-12-1-3,2 14 0,-7 0-2,6 9-1,-1 3-2,12 4-1,4-2 0,7 0-2,14-4 1,9-5-2,7-7 2,4-6-2,5-5 0,1-8 1,0-5-2,0-9 2,1-14-1,-7-11 1,-2-13-1,-1-10 2,-7-10 0,-5-4 0,-6-3 0,-3 8 0,-6 9-1,-1 16 1,-2 18 0,1 24-1,5 11 2,-8 41 0,7 11 1,2 19 1,1 11-1,0 13 1,-4 4-2,0 1-1,2 6-19,-10-12-16,3-11-4,1-15 1</inkml:trace>
  <inkml:trace contextRef="#ctx0" brushRef="#br0" timeOffset="251435.3812">13669 12249 22,'11'-6'28,"-11"6"-7,0 0-6,17 8-5,-17-8-2,22 32-2,-1-1 0,13 24-1,10 15-1,18 34-1,13 26 0,23 29-1,18 35-1,16 25 1,11 24-2,15 21 1,4 10-2,3 4 0,2 0 0,-5-4-2,-4-5 0,-5-10-2,-5-12 1,-12-19-3,0-6-4,-15-31-15,-2-13-7,-17-34 0</inkml:trace>
  <inkml:trace contextRef="#ctx0" brushRef="#br0" timeOffset="252234.427">13388 12403 9,'22'-3'12,"-3"-2"-1,2 9 1,-8-8-2,1 9 1,-14-5-1,16 4 1,-16-4-2,0 0-2,-18 13-1,7 0-1,-6 2 0,-1 9-2,-9 1 0,-2 9-1,-11 4 1,-7 9-1,-8 11 0,-10 10-1,-10 3 1,-8 10 1,-15 10-1,-7 9 0,-12 8 0,-7 14 1,-23 1-1,-12 10 0,-18 8 0,-12 15-2,-7 9 0,-5 12 0,-10 12-1,0 5 0,5 7 0,0 10-3,1 0 3,-4-10-2,-5-5-2,-12-23-11,2-7-23,-6-29 0,6-21 0</inkml:trace>
  <inkml:trace contextRef="#ctx0" brushRef="#br0" timeOffset="252990.4702">15833 16560 12,'14'-3'29,"3"4"-11,-14-14-7,-3 13-3,-2-16-3,-12 9 0,-16-8-2,-13 3 0,-18-7 0,-17 1 0,-24-6 1,-19 2-1,-23-7 1,-22 3 1,-30-6-1,-22 3 1,-33-9-1,-30 8 1,-28-4-2,-24 5 1,-32 2-2,-20 4-1,-19 7 1,-12 5-2,0 11-1,3 8-1,9 7-3,5-4-6,24 10-24,19-7-5,27-2 1</inkml:trace>
  <inkml:trace contextRef="#ctx0" brushRef="#br0" timeOffset="263254.0572">15638 16460 27,'0'0'33,"0"0"-12,0 0-5,0 0-5,21-1-4,-6 0-2,12 6-1,9 1-2,17 2-2,22 10-4,10-6-26,25 8-6,15-13-1</inkml:trace>
  <inkml:trace contextRef="#ctx0" brushRef="#br0" timeOffset="271773.5445">14636 15420 27,'-2'-19'30,"2"19"-9,-8-24-6,8 24-5,-22-2-3,7 11-2,-6 6-1,-2 11-2,-4 2 0,-3 9 0,-3 6-1,1 2-1,2-1 1,3 3-1,7-3 0,8-2 0,10-1-1,15-5 1,8-3-1,9-5 0,7-5-1,0-9 1,2-9 0,-4-9-1,-5-8 1,-11-7 1,-6-7 0,-12 1 0,-10-3 1,-10 3 1,-15 1 0,-8 10 0,-6 7 0,2 10-1,3 11-2,6 7-1,15 12-6,3-4-18,28 13-8,8-10-1</inkml:trace>
  <inkml:trace contextRef="#ctx0" brushRef="#br0" timeOffset="272165.5669">14841 15656 20,'-23'-19'31,"-1"6"0,-3-3-18,5 18-5,-6 4-4,5 11-2,4 5 0,7 7 0,2 2-1,7 4 1,1 0-1,5 1-1,6-4 0,3-3 0,8 0-3,4-8 1,5-4-2,-2-10 0,6-6 0,-1-15 0,0-5 1,-6-12 0,-5-4 3,-7-2 0,-9-3 3,-5 4 0,-12 1 1,-6 10-2,-7 9-3,-9 0-5,2 9-21,-3-3-2,6 4-3</inkml:trace>
  <inkml:trace contextRef="#ctx0" brushRef="#br0" timeOffset="272521.5873">15090 15310 26,'-9'-3'31,"-4"-5"-13,13 8-2,-14 6-6,11 4-4,3-10-2,-6 22-1,6-11 0,6 4-1,-1-2-1,5-1 0,1-4 0,-1-4 0,2-4-1,-3-4 1,0-3 0,-9 7-1,10-21 0,-8 11 0,-2 10-3,-12-22-7,12 22-22,-23-14-2,5 7 0</inkml:trace>
  <inkml:trace contextRef="#ctx0" brushRef="#br0" timeOffset="275601.7635">10539 15624 20,'0'0'32,"-11"-17"-12,11 17-3,-7-16-5,7 16-4,7-22-2,4 9-1,1-3-3,9 2 1,3-3-2,6 2 0,2 2-1,1 5 1,-3 6 0,-1 5-2,-11 7 2,-1 8-2,-12 8 1,-17 7-1,-6 6 0,-10-1 0,-5 3 0,-4-1 1,1-5 0,3-4 0,5-6 0,9-6 1,13-7 1,6-12-1,15 14 0,8-12 0,7 0 0,7-1-1,5-1 0,5-2 0,0-1-1,-1-4-1,-2-4 0,-9-7-2,-1 4-4,-14-17-7,5 10-20,-13-8 2</inkml:trace>
  <inkml:trace contextRef="#ctx0" brushRef="#br0" timeOffset="275975.7849">11219 15434 18,'-9'-15'34,"0"12"1,-12-6-18,8 21-4,-14-4-5,5 13-4,-5 2-1,4 8-2,1 2 1,5 4-3,4-2 2,9-1-2,8-1 0,9-7 1,6-3-1,4-8 0,6-2-1,-1-6 1,4-10-1,-2-7 1,-1-5 0,-6-10 0,1-3 1,-4-5 0,-6-4 0,-4-1 1,-9 2 0,-4 5 0,-7 4-3,-5 3-4,2 12-21,-7-2-7,5 3 1</inkml:trace>
  <inkml:trace contextRef="#ctx0" brushRef="#br0" timeOffset="276324.8048">11563 15020 29,'0'0'33,"-15"-11"0,4 19-23,-12 4-1,4 11-2,-7-1-2,8 8-2,0-1 0,9 1-2,8-3-1,11-2 1,10-9-2,8-8 1,2-7-1,4-6 0,0-8 1,-4-11-1,-5-4 1,-10-3 0,-10 1 0,-9 3-1,-11 4 2,-11 6-4,-3 20-22,-11 3-10,-3 13-1</inkml:trace>
  <inkml:trace contextRef="#ctx0" brushRef="#br0" timeOffset="277841.8916">12742 16526 5,'0'0'33,"4"-13"1,-4 13-12,-14-2-7,5 14-7,-13-1-2,-1 8-2,-4 7-2,-3 6 0,1 5-2,4 6 1,5 0-1,7 0 0,7-2-1,10 1 2,8-3-2,4-5 1,7-7-1,2-5 1,3-8-1,-1-3 1,-2-13-1,-1-10 0,-8-9 1,-2-4 0,-4-4 0,-5-1 0,-4 0 1,-3 3 0,-5 9-1,-1 6 1,-6 9 1,-1 8-1,-2 6-1,-2 5 1,-3 5 0,-1 4 0,1 2-2,0-2 0,5 3-4,-4-7-16,15 3-15,0-11-2</inkml:trace>
  <inkml:trace contextRef="#ctx0" brushRef="#br0">8552 12347 12,'10'-12'21,"6"12"1,-9-11-5,6 13-1,-17-12-3,4 10-3,-21-10-3,-3 10-2,-17 0-1,-7 8-1,-7 6-2,-4 8 1,5 9 0,7 9-2,13 3 1,16 6-1,18 0 0,18 3 0,20-3 0,10-5-1,13-9 0,4-6 1,2-9-1,-1-12 0,-8-11 1,-7-14-1,-10-12 1,-13-12-1,-11-6 0,-15-5 2,-11 2-2,-10 2-1,-8 13-10,-14 6-22,0 15-1,-2 17 1</inkml:trace>
  <inkml:trace contextRef="#ctx1" brushRef="#br0" timeOffset="275859.7783">6169 18058,'0'0,"0"0,0 0</inkml:trace>
  <inkml:trace contextRef="#ctx0" brushRef="#br0" timeOffset="296332.9492">8442 12660 2,'0'0'29,"21"2"1,-3 7-20,0 0-1,9 11-2,-2 2-3,9 3-2,1 4-1,3 0-2,2 3-4,-7-10-19,-4-6-5,-2-8-2</inkml:trace>
  <inkml:trace contextRef="#ctx0" brushRef="#br0" timeOffset="297588.021">8912 12519 2,'5'-14'32,"-1"0"-1,-4 0-15,0 14-3,0 0-6,4 13-4,-5 4-1,-2 7-1,2 4 0,2 5 0,2 2 0,2 0 0,5-5 0,7-2 1,3-5-1,3-5 0,-2-9 0,1-7-1,-1-8 0,-5-6-1,-2-9 1,-4-5-1,0-6 0,-1-2 1,1 2 0,1 3 0,1 4 1,0 10 0,1 10 0,-1 9 0,-2 9 0,-4 11 1,-1 4-2,-3 6 1,-2 2-2,0 0 1,0-3-1,0-5 0,3-1-1,-1-9-1,5-2-1,-7-16 0,16 8 0,-16-8-1,19-10 2,-11 0-1,3-2 2,-3-2 1,3 0 1,3 4 2,0-2 0,4 7 1,5-5 0,6 8-1,-1-5 1,5 3-1,1-7-1,0 0 0,-3-8 0,-2 0 0,-8-7 0,-5-3-1,-7-1 1,-5 2 1,-10 2-1,-4 7 2,-11 8-1,-3 10-1,-5 8 1,0 11 0,-1 7-1,6 8 0,4 3 0,8 4-1,10-1 0,10-4 0,10-2-1,4-6-2,9 0-2,-2-16-4,9 5-8,-8-17-15,4-6-1</inkml:trace>
  <inkml:trace contextRef="#ctx0" brushRef="#br0" timeOffset="297910.0394">9942 12574 9,'10'-12'30,"-10"12"1,0 0-14,-26-12-6,-2 14-5,-10-2-3,0 5 0,0-1-2,4 1 1,4-2-1,10 3 0,11 1 1,14 3-1,12 3-1,11 2 1,9 5-1,3 3 1,2 2-2,-2 3 1,-8-1 0,-7-1 0,-16-3 0,-10-6 0,-12-5 0,-11-8-1,-7-6 0,-4-10-1,2 0 0,1-9-5,11 6-13,6-7-13,13 0 1</inkml:trace>
  <inkml:trace contextRef="#ctx0" brushRef="#br0" timeOffset="298143.0528">10026 12155 3,'11'-7'32,"2"13"0,1 10-14,-6 4-4,6 21-4,-13-1-4,4 17 0,-8 0-2,0 6-3,-6-1 1,3 1-3,2-9 2,1-7-3,3-5-2,-3-18-16,10-3-14,2-11 1,8-11-1</inkml:trace>
  <inkml:trace contextRef="#ctx0" brushRef="#br0" timeOffset="298317.0627">10316 12603 32,'-33'-4'35,"-5"1"-1,-2-6-24,0 14-2,-6-1-4,3 2-5,11 10-15,7-5-18,9 0 1,16-11-1</inkml:trace>
  <inkml:trace contextRef="#ctx0" brushRef="#br0" timeOffset="298521.0744">10373 12520 32,'-8'-13'32,"8"13"1,0 25-24,-4-3-3,3 15-2,1 6-3,0 2 0,1 1-2,-1-5-1,6 4-22,-3-11-9,2-11 1</inkml:trace>
  <inkml:trace contextRef="#ctx0" brushRef="#br0" timeOffset="299216.1141">10696 12636 3,'8'-11'33,"-8"11"0,-6-14 0,-8 10-24,3 11-2,-12 1-3,7 6 0,-1 2-2,3 6 1,5 0-2,6 4 0,8-5 0,7 2 0,6-4-1,4-5-2,7-3 0,-3-8-2,4-3-1,-7-14 1,2-2 0,-9-10 0,0 3 0,-11-6 2,-3 2 3,-7 2 0,-5 2 1,-3 8 1,-6 3-1,4 5 0,-2 0 0,5 5-2,12 2 0,-10-2-1,10 2-1,18-3 1,-4 1 0,3-4-1,5 1 1,-4-4 1,1 1 0,1 2 1,-5 3 0,1 4 0,-4 5 1,2 6 0,-5 6-1,2 9 1,-3 3-1,-1 5 0,-1-3-1,-2 1 2,-2-6-2,0-1 2,-4-10-2,2-16 1,0 0 0,0 0 0,-1-14-1,5-3 0,2-6 0,3-4-1,5-2 1,1 3 0,3 1 0,3 7 0,-2 4 0,-2 6 1,-1 8-1,-4 7 1,-4 6 0,-1 6-1,-4 5 1,-1 2-1,-1 0-1,-1 0-1,2 5-8,-4-14-17,2 0-7,0-6 1</inkml:trace>
  <inkml:trace contextRef="#ctx0" brushRef="#br0" timeOffset="300556.1908">11614 12230 31,'5'-18'19,"4"16"0,-9 2-3,9 6-3,-7 9-4,5 20-1,-8 7-1,5 13-4,-7 6 1,4 9-2,1 2-1,3-5-1,-4-6 0,2-12-2,3-6-2,-7-19-13,3-10-17,-2-14 1,1-10-1</inkml:trace>
  <inkml:trace contextRef="#ctx0" brushRef="#br0" timeOffset="301045.2188">11632 12196 6,'0'0'22,"10"-6"-2,-10 6-2,0 0-5,-10 29-1,-8-14-4,-3 14-2,-12-2-2,0 11 0,-6 2-5,-5 1-23,9-2-8,9 3 1</inkml:trace>
  <inkml:trace contextRef="#ctx0" brushRef="#br0" timeOffset="301246.2303">11969 12837 22,'-24'-2'34,"-9"-3"-1,-5 0-17,-16-3-9,-3 11-4,-10 3-30,-5 9-4,-4 4-1</inkml:trace>
  <inkml:trace contextRef="#ctx0" brushRef="#br0" timeOffset="302323.2919">7525 12158 18,'0'0'24,"-10"7"-1,17 18-3,-7-3-5,12 24-3,-8 8-3,7 29-3,-8 31-2,0 48 1,-1 58-2,0 65-2,-1 88 1,6 24-1,-3 40-1,1 28 1,-5-4-1,0-11-1,-5-35-1,-8-41-17,1-77-16,-7-21-4,10-56 0</inkml:trace>
  <inkml:trace contextRef="#ctx0" brushRef="#br0" timeOffset="303439.3557">7607 12064 16,'-21'-10'21,"-7"-10"-3,12 11-2,-4-9-4,20 18-1,-13-17-5,13 17-2,0 0-2,19 2-1,-3 5-1,4 2 0,7 3 1,5 2-1,3-1 1,7 0-1,2-3 1,7 0-1,6-4 1,5 0-1,7-5 0,8-1 1,7-3-1,2-5 0,11-4 1,4-5-1,10-3 1,5-3-1,8-1 0,7-2 0,11 3 0,8 3 1,11 2-1,9 4 1,7 2-1,8 0 1,11 3 0,5 2 0,12-2 0,6 1 0,7 1 0,6 0 0,9 4 1,7 1-1,6 5 0,7-1 0,6 3 0,-2 2 0,7-3-1,1 5 1,-2-3-1,-5-1 0,-2 1 0,-2-1 0,-8 2-1,3 2 2,-9 1-2,-1 2 1,-6 1 1,-6 1-2,-6 3-1,-15-3 0,-7 4-6,-27-4-15,-9 5-12,-14-5 1</inkml:trace>
  <inkml:trace contextRef="#ctx0" brushRef="#br0" timeOffset="304711.4285">8724 17344 32,'-16'-27'32,"-12"-7"-19,3 7-3,-11 0-1,3 10-4,-4 10-2,7 12 0,2 11-1,10 17 0,4 17-2,7 12 1,5 18-1,3 15 2,5 9 0,3 9 0,2 0-1,-2 0-1,4-5-3,-8-4-10,7-17-19,-6-18-4</inkml:trace>
  <inkml:trace contextRef="#ctx0" brushRef="#br0" timeOffset="304921.4405">8752 17832 0,'-53'-39'37,"53"39"-1,-55 5 3,55-5-30,-68 16-3,27 3-4,-4 7-6,-7 8-21,14-5-13,38-29 1</inkml:trace>
  <inkml:trace contextRef="#ctx0" brushRef="#br0" timeOffset="305389.4672">8773 17687 5,'0'0'31,"0"0"-9,-2 61-6,2-61-4,8 72-4,-3-18-3,6 8-1,-1 11-2,-1-1 0,-3-2-2,-1-8-3,5-6-15,-10-56-18,9 66 1</inkml:trace>
  <inkml:trace contextRef="#ctx0" brushRef="#br0" timeOffset="305841.4931">8969 17659 32,'0'0'33,"0"0"-17,0 0-5,9 52-4,-9-52-2,5 89-2,-3-31 0,-2 3-1,-2-1-2,0-3 1,-1-7 0,3-50-1,-5 73 0,5-73 0,0 0 0,0 0 1,0 0 0,0 0-1,26-70 0,-11 20 0,4-8 0,3-5 1,3 1-1,-1 7 0,-24 55-1,43-75 1,-43 75 0,0 0 1,40 26 0,-34 20 0,-2 12-1,-3 9 0,1 0 0,-1 2-1,-2-4-6,8-10-22,-7-55-8,10 60 1</inkml:trace>
  <inkml:trace contextRef="#ctx0" brushRef="#br0" timeOffset="306365.5231">9596 17793 3,'0'0'31,"-50"0"0,50 0-21,0 0-3,-59 21 0,59-21-4,-38 67 0,38-67 0,-30 98-2,23-43 1,2-2-2,8-2 0,-3-51 0,23 71-1,-23-71 0,0 0 0,58 7 0,-58-7 0,41-69 1,-22 11 0,1-11 0,1-9 1,-1-4-1,1-6 1,-2 3-1,1 3 1,-7 7 1,1 8-1,-9 12 0,-3 2 0,-3 13 1,-2 7-1,-3 10 0,1 9-1,5 14 0,0 0 0,0 0 1,1 30-1,3 3 1,1 14 0,-2 11 0,2 14 0,-1 12 0,1 12 1,-1 8-1,1 3-1,2-2-3,-7-3-14,9-17-18,-4-16 0</inkml:trace>
  <inkml:trace contextRef="#ctx0" brushRef="#br0" timeOffset="306779.5468">10642 17286 17,'0'0'31,"-7"-13"-6,7 13-12,-6 13-6,0 10-2,5 15 0,-4 9-3,3 15 1,-1 12 0,5 13-1,1 1-1,2 2 0,2-4-1,-1-9-2,7-9-3,-11-10-18,-2-58-13,11 48 1</inkml:trace>
  <inkml:trace contextRef="#ctx0" brushRef="#br0" timeOffset="306966.5574">10855 17748 12,'-42'-9'34,"42"9"-1,-80-6-10,36 0-16,-12 13-3,5 8-4,3 8-8,2 10-21,46-33-4,-53 58-2</inkml:trace>
  <inkml:trace contextRef="#ctx0" brushRef="#br0" timeOffset="307645.5963">10845 17261 23,'0'0'33,"0"0"-12,0 0-8,3 26-4,-10 4-5,5 17 0,-5 10-2,1 13 0,-2 6-1,2 9 1,0 0-2,4-6 1,-1-9 0,3-8-2,3-14 2,-3-48-1,12 62 0,-12-62-1,0 0 1,0 0-1,40-18 0,-40 18 2,25-72-1,-11 24 0,0-5-2,0 2 2,-2 5 1,-12 46 0,24-62-1,-24 62 0,0 0 0,0 0 1,31 59 1,-31-59-2,15 92-1,-6-43 2,2 0-1,-11-49 1,41 83-1,-41-83 1,58 55-1,-58-55 0,77 14 0,-38-21-1,-39 7 1,68-45 0,-68 45 0,41-83 0,-41 83 1,8-88 0,-8 88 0,-24-61 1,24 61-2,-39-24 0,39 24 0,-47 24 0,47-24 0,-36 56 0,36-56 1,-13 61-1,13-61 0,13 57 0,-13-57 0,44 42-4,-44-42-3,68 28-11,-23-23-18,-1 0 0</inkml:trace>
  <inkml:trace contextRef="#ctx0" brushRef="#br0" timeOffset="308247.6307">12165 18169 13,'0'0'31,"0"0"-12,0 0-5,0 0 1,17-61-3,-17 61-3,5-62-4,-5 62 0,11-91 1,-7 31-3,1-7-2,-2-6-2,1-2 1,0-3-1,-1 0 0,2 9 1,0 10-1,0 16 0,2 9 0,4 13 2,3 11 0,0 12-1,0 12 1,0 10-1,-2 10 0,-12-34 0,25 94-1,-13-24 2,-3 9-1,5 11-1,-1 3 0,2 3-1,-3-7-4,6-4-17,-8-20-14,-10-65 1</inkml:trace>
  <inkml:trace contextRef="#ctx0" brushRef="#br0" timeOffset="308412.6402">12427 17873 5,'-51'17'36,"51"-17"1,-58 22 0,18-18-30,2 1-3,-7-3-3,4 1-7,41-3-23,-54-1-8,54 1 0</inkml:trace>
  <inkml:trace contextRef="#ctx0" brushRef="#br0" timeOffset="309088.6788">12604 17904 25,'0'0'32,"0"0"-15,0 0-3,-12 56-5,12-56-4,-5 79 0,6-32-3,-1-47 1,9 84-1,-9-84-1,7 54 1,-7-54-1,0 0-1,0 0 0,-11-47 1,11 47-1,-15-89 0,10 34 1,4-7-1,3-4 0,7 4 0,5 7 0,3 8-1,-17 47 1,48-61 0,-48 61 0,58-6 0,-58 6 0,54 38-1,-54-38-1,50 45 1,-50-45 0,46 38-1,-46-38 0,57 19 0,-57-19 1,75 1 1,-31-7 1,2-2 0,1-5 0,-47 13 1,72-42 0,-57 14 2,-13-6-2,-19 1-1,-8 3 0,-15 8 0,-3 9 0,-2 14-1,6 16 0,39-17 0,-48 83 1,43-22 0,10 8 0,7 4 0,6-3-2,5-3 0,1-8 0,6-13-4,-30-46-5,59 55-20,-59-55-6,63-3-1</inkml:trace>
  <inkml:trace contextRef="#ctx0" brushRef="#br0" timeOffset="309555.7055">13596 17740 31,'0'0'34,"0"0"-10,-11-46-8,11 46-4,-45-15-4,45 15-4,-72 21-1,28 5-1,3 15 0,3 13 0,10 9-2,11 6-1,15 3 1,13-3 1,13-9-1,13-12-1,4-16 0,5-20-1,-2-19 1,-2-18 0,-42 25-1,61-100 2,-45 37-1,-9-4 2,-8 9-1,-6 7 1,7 51 0,-22-59 0,22 59-1,0 0 0,-23 47-1,23 1 0,2 8 0,4 6-1,3 2 1,2-3-3,-5-8-6,6-6-21,-12-47-6,0 0 0</inkml:trace>
  <inkml:trace contextRef="#ctx0" brushRef="#br0" timeOffset="310547.7623">17079 12191 28,'10'6'31,"-2"3"2,-8-9-23,8 37-3,-16-2-1,4 25-2,-5 23-2,4 36 1,-4 36 1,9 49 0,1 87 0,9 12 0,2 44-1,9 88 1,-1-9 0,6 33-2,0 28 1,2 15-4,-2-35 2,0 31-3,-9-26-18,-16-94-16</inkml:trace>
  <inkml:trace contextRef="#ctx0" brushRef="#br0" timeOffset="764673.7368">19697 12841 16,'26'-9'16,"2"5"-4,-8-14-1,4 7-1,-12-13-1,1 5-1,-17-12 2,-5 6-3,-18-11 0,-7 2-1,-14-5-3,-4 5 1,-9-3-2,0 2 0,3-2-1,9 5 1,12-2-2,11 3 0,16 3 1,11 0-1,14 4 1,11 5-2,8 8 1,2 6 1,4 7-1,-5 10 1,-4 5-1,-11 9 0,-8 5-1,-8 3 2,-9 5 0,-8 5-2,-8-1 2,-2 3-2,-3-3 2,5-1 0,3-2 1,3-2-2,9-8 0,10 0 1,8-3-1,11-1 1,6-3-2,1-4-1,6 2-4,-7-19-12,2 3-17,-6-12 0,-3-9 0</inkml:trace>
  <inkml:trace contextRef="#ctx0" brushRef="#br0" timeOffset="764841.7464">20043 12553 8,'27'-7'36,"-3"1"-1,-10-4 1,3 8-26,-17 2-5,-4-13-7,4 13-29,-15-5-3,4 1-2</inkml:trace>
  <inkml:trace contextRef="#ctx0" brushRef="#br0" timeOffset="765276.7713">20511 12203 10,'14'-23'31,"1"1"-2,4 15-10,-19 7-6,0 0-4,-14 11-3,-3 19-1,-15 5-2,-6 14 0,-6 8-1,2 9-1,-1-1 1,9 5-1,8-6 0,12 0-1,13-3 0,13-4 0,15-7-1,10-10 1,9-6-1,6-14 1,3-11-1,-3-18 0,-5-16 1,-8-14 0,-14-8 0,-16-5 0,-15 1 1,-19 4-2,-13 5 2,-10 16-1,-9 18-2,-7 13-9,7 32-22,1 12-2,10 12 1</inkml:trace>
  <inkml:trace contextRef="#ctx0" brushRef="#br0" timeOffset="765756.7988">21066 12078 3,'0'-21'30,"3"10"1,-3 11-12,-6 15-3,3 24-6,-13 8-4,5 22-1,-10 10-3,2 17 0,-7 4 0,4 8-2,0-9 0,8-6 0,1-11-1,3-14 0,7-14-2,-2-21-6,13-12-23,-8-21-1,7-20 0</inkml:trace>
  <inkml:trace contextRef="#ctx0" brushRef="#br0" timeOffset="766362.8334">20940 11962 14,'-40'-12'10,"-21"-3"-1,-16 4-1,-22-6 1,-14 8-1,-24-8 2,-7 8-2,-14-6-2,3 10 2,-2-3-3,13 5-2,8-3 1,22 6-2,21 0 0,22 3-1,20 5 0,18 5-1,21 1 1,13 5-1,10 4 0,4 3 0,-2 3 1,-3 2-1,-5 6 1,-7 4-1,-11 7-1,-7 2 2,-7 3 0,-3 5 0,0 7-1,0 4 0,3-2 0,5 3 0,3-1 1,6 0-1,5 0-1,3 0 1,3-10 0,3-4 1,0-8-1,6-7 1,3-9-1,3-5 1,7-9 0,3-4 0,9-6-1,7-5 1,9-3-1,10-3 1,14-1 0,14 1 0,18 1 0,20 4 1,18 4-1,16 6 1,15 4-1,8 9 0,2 4-2,-12-4-11,-9 8-22,-24-4 0,-25-5-2</inkml:trace>
  <inkml:trace contextRef="#ctx0" brushRef="#br0" timeOffset="768176.9372">21661 12979 24,'2'-23'34,"1"-15"-11,8 5-4,-11-21-7,9 3-4,-6-19-1,4 0-1,-5-12-2,6 1-1,-4-4-1,3 2 0,0 4-1,3 11 1,-2 11 0,2 13-2,3 16 0,2 20 1,3 24-2,3 22 2,1 20-1,1 16-1,3 16 1,4 13-1,-2 10 0,-3-2 0,-3-7 0,-4-14 0,-3-14-1,-3-20 0,-8-17 0,-4-21 1,0-18 1,-16-23-2,2-5 2,-9-4 0,-6-3 1,-8 0-2,-9 2 2,-3 7-2,0 12-2,-3-2-7,13 15-19,3-5-7,13 1 2</inkml:trace>
  <inkml:trace contextRef="#ctx0" brushRef="#br0" timeOffset="768434.9519">22189 12280 29,'36'-21'32,"-4"20"-12,-12 3-2,4 28-3,-16 6-6,1 22-3,-13 4-2,-1 14-3,-6 4 0,3-3-1,-2-3 0,4-12-3,2-10 0,2-22-3,9-8-3,-3-34-7,13-10-13,-4-22-5,6-16 1</inkml:trace>
  <inkml:trace contextRef="#ctx0" brushRef="#br0" timeOffset="768598.9613">22553 12279 0,'32'-19'32,"-3"22"2,-10 15-9,3 33-6,-21-1-7,5 24-4,-12-2-2,2 12-2,-6-2-1,2 1-4,3-1-2,1-12-4,11 5-23,-4-14-5,9-3-2</inkml:trace>
  <inkml:trace contextRef="#ctx0" brushRef="#br0" timeOffset="769362.005">20902 11994 26,'-12'-4'22,"12"4"-6,31-6-5,15 4-3,16-7 0,16 3-6,16-2 1,15 3-1,18-4 0,12 5 0,14 3 0,8 4 0,7 6-1,5 8 2,-3 4-1,-4 9 0,-15 7 1,-12 6-1,-27 2-1,-18 6 1,-24 2 0,-20 11 0,-19 4 0,-13 12-1,-20 2 0,-5 12 1,-3 4 0,-1 6 0,1-2-1,6-2 0,-1-5-1,3-7 1,0-8-1,-4-10 0,-6-10 0,-8-4 1,-14-12-2,-10-3 3,-16-10-2,-16-8 1,-29-10 0,-22-6 1,-29-10-1,-33-7 0,-37-6 0,-31-3-1,-39 0 0,-32-4-6,-9 19-22,-18-3-10,6 10 0,15 0 0</inkml:trace>
  <inkml:trace contextRef="#ctx0" brushRef="#br0" timeOffset="1.29379E6">20742 12263 19,'11'-20'26,"3"-1"-13,-7-4-3,9 8-1,-7-8 2,10 15-1,-8-5-1,8 15 0,-9-3-1,2 11-1,-12-8-1,-23 15-2,-17-10-1,-18 2 0,-16-1-2,-12 1 0,-7-1-1,-1 1-2,9 6-5,3-4-22,29 9-7,19-2 0,21 5 0</inkml:trace>
  <inkml:trace contextRef="#ctx0" brushRef="#br0" timeOffset="1.29447E6">20251 12397 20,'14'0'31,"2"5"-1,6 7-19,-9-2-2,4 17-4,-8-3 0,0 11-1,-9 1 0,2 8-2,-4-1 0,-2 3-1,-1-5 0,0-1 0,-3-7 0,4-3 1,-1-9 0,3-7 0,2-14-1,0 0 2,10-3-2,2-8 0,3-5 0,11-3 0,2 2-1,9 1 0,3 4 0,7 9 0,2 6 0,2 13 0,-2 11 0,-2 11 0,-7 11 0,-10 7 0,-9 5 0,-13 2 2,-15 2-2,-15-4 0,-17-8 1,-13-6-1,-12-9 1,-6-6-1,-3-10 0,2-9 0,3-7 0,8-8 1,11-6-1,7-5 0,11-2 0,10-1 1,7 1-1,7 2 0,7 13-1,5-14 1,4 13 0,8 5-1,-2 3 1,3 1-1,2 3 0,-1 0 1,3-2-2,0 0 0,4 1-4,-5-10-10,12 5-19,-2-6 1,8-1-1</inkml:trace>
  <inkml:trace contextRef="#ctx0" brushRef="#br0" timeOffset="1.29596E6">20833 12293 4,'38'10'26,"-5"0"-5,-12-7-4,-2 5-4,-19-8-1,-12-6-4,-16-6-2,-8 5-1,-15-4-1,-7 2-2,-8 1 0,-2 3-1,0 2 0,4 5-1,9 2 0,8 2 1,11-1-1,10-2 1,11-2-1,15-1 1,-6-11-1,14-1 0,8 0 0,9-4-1,9 1 1,10-3-1,7 4 1,4 2-1,4 1 1,-1 3 0,-3 1 1,-5 3 0,-12-1 0,-10 3 0,-11-3-1,-8 4 2,-9 1-1,-14 0 1,-8 1-1,-11 4 0,-15-1 0,-8 5 0,-11-1 0,-8 3 0,-5 0 0,1 1-1,2-3 1,11 0 0,15-3 0,15 0-1,14-3 1,22-3-1,0 0 1,14 1-1,5-1 0,1 0 0,2 0-1,-7 1 1,-3 1 0,-12-2 0,8 9 0,-8-9 0,-5 44 0,3-17-1,2 6 1,0 9 0,3 5-1,0 5 1,-1 3-1,-1 1 1,1-3-1,-2-4 1,0-2 0,0-6 0,1-8 0,4-5-1,2-5 2,2-6-1,1-2 0,1-6-1,-2-3 1,-9-6 0,14 1 0,-14-1 0,-1-12 1,-2-1-1,0 2 0,3-3 1,5-1-1,4 0 1,7 0-1,5 2 0,7 4 0,8 4 0,5 4 0,6 6 0,2 7-1,1 8 1,0 6 0,1 9 0,-2 5 0,-5 5 0,-5 6 1,-6 6-1,-10-1 1,-7 2-1,-13 1 0,-11-1 1,-16-2-1,-12-9 0,-14-3 0,-8-12-1,-9-8 1,-6-8 0,1-10 0,0-10-1,4-8 0,8-3-1,7-6 0,12 1 0,6-5 0,12 5-1,3-3-2,20 23-7,-5-26-16,13 19-5,4 2 1</inkml:trace>
  <inkml:trace contextRef="#ctx0" brushRef="#br0" timeOffset="1.2965E6">20118 13329 15,'8'-8'30,"-8"8"0,10-3-15,4 10-5,-5-5-5,6 8-1,0 1-2,5 4-1,3 2 0,6 5 1,0-1 0,6 3 0,5-2 0,6 1 0,3-7 1,5-2-1,1-10 0,2-5-1,0-7-2,1-6 1,-5-5-1,-5-10 1,-9-5-1,-8-8-1,-9-4 1,-10-5 1,-9-4 0,-12-5 0,-6-5 0,-8-1 0,-5 1 0,-5 5 1,-4 5 0,-1 5-4,4 15-7,-11 2-17,7 15-7,-3 9 1</inkml:trace>
  <inkml:trace contextRef="#ctx0" brushRef="#br0" timeOffset="1.29722E6">20886 12243 0,'66'2'31,"-8"2"0,-14-5-10,-2 10-4,-26-14-5,-6 8-3,-27-8-3,-10 7-1,-20 3-2,-7 5-1,-14 3 0,-5 4 0,-6 4-1,0 3 0,0-2-1,4-1 0,4-9 1,10-2-1,11-9 1,15-6-1,16-5-1,12-4 1,15 0-1,14-3 0,18 4-2,11 2 1,12 6-1,0 3 0,0 6 0,-6 1 0,-10 8-3,-19-6-2,-12 9-15,-28-2-10,-23-4 3</inkml:trace>
  <inkml:trace contextRef="#ctx0" brushRef="#br0" timeOffset="1.29781E6">19965 12538 10,'-13'-10'31,"13"10"1,0 0-11,-17 4-9,17-4-4,-2 13-2,7-3-2,-5-10-2,16 14 0,-5-9-2,7 0 1,0-3-2,-1-2 1,2-2 0,-4-4 0,-3-1 0,-12 7 0,11-21 1,-10 11 0,-5-3 1,4 13-1,-18-16 1,5 14 0,-2-1-1,1 9 1,0 0 0,2 4-2,1 1 1,6 0-1,5-11 1,5 17 0,4-13 0,5-5-1,1-5 1,4-2 2,-2-4-2,-2 1 0,-6-1 0,-6 1-2,-3 11-7,-24-9-18,3 15-10,-12 2-1,-2 7 0</inkml:trace>
  <inkml:trace contextRef="#ctx0" brushRef="#br0" timeOffset="1.66936E6">19269 14746 20,'18'-3'20,"-9"-6"-3,6 10-5,-15-1-2,4-10-1,-16 1-5,-7 5 0,-11-3-2,-11 2 0,-12-3-2,-8 1 2,-9-3-2,-4 3 2,0-1-2,6 2 0,5-1 1,12 4-1,12 2 1,16 4 0,12 9 0,14 5-2,8 4 3,3 5-3,2 7 2,-3 1-2,-5 2 1,-5 0-1,-7-4 1,-5-3 0,-5-4-1,0-5 1,1-5 0,2-5 1,11-10-1,0 0 0,0 0 0,20 8 0,6-7 0,8 2 0,6 0-1,3 3 1,0 4 0,0 4 0,-4 3 0,-5 8 1,-8-1-1,-7 7 0,-7 5 0,-8 3 0,-7 1 0,-7 1 1,-9-5-2,-6-2 2,-9-9-1,-8-6 0,-3-11 0,-4-9-1,3-5-1,3-14-9,17 3-20,6-8-1,28 4 1</inkml:trace>
  <inkml:trace contextRef="#ctx0" brushRef="#br0" timeOffset="1.66952E6">19410 15186 3,'-11'-14'33,"-4"2"-1,-7-6-3,0 4-33,-4 12-23,0 3-4,10 9-2</inkml:trace>
  <inkml:trace contextRef="#ctx0" brushRef="#br0" timeOffset="1.67045E6">19639 14839 9,'2'-16'30,"6"1"-1,2-6-17,9 12-2,3-4-5,8 9-2,4 2 0,8 7-1,2 4-1,0 4 0,-8 2 0,-5 3-1,-12 1 1,-10-1-1,-12-2 0,-10-2 1,-8-5-2,-7-2 2,-1-3-1,3-3 0,2-1 0,8 4 0,10 8 0,7 5-1,11 10 1,6 5-1,8 8 0,2 8 1,4 2-1,-2 0 1,-2-4-1,-7-4 1,-9-9 0,-10-4 1,-13-7-1,-8-6 1,-11-6-1,-9 1 0,-4-6 0,-8 0 0,-1 1-1,6-6-2,10 10-10,6-12-19,15-2 2</inkml:trace>
  <inkml:trace contextRef="#ctx0" brushRef="#br0" timeOffset="1.67091E6">20719 14718 6,'22'3'29,"-6"-2"2,-4 8-17,-12-9-1,-9 12-6,-16-4-3,-9 9 0,-14 0-1,-2 9 0,-8 3 0,5 8-1,0 2 0,11 7 1,8 1-2,16 5 0,13 1-1,14 2 0,16-1-1,13-1 1,11-1-1,5-6 0,6-8 0,-4-8-1,0-9 2,-8-12-1,-12-12 1,-14-10 0,-12-9 0,-10-6 1,-12-2-1,-7-1 1,-11 6-1,-8 10-1,-7 16-4,-10 8-19,8 23-10,-7 6 0</inkml:trace>
  <inkml:trace contextRef="#ctx0" brushRef="#br0" timeOffset="1.67561E6">18777 15834 15,'33'13'33,"5"8"-1,-15-8-19,-1 14-4,-27-12-3,-11 3-2,-21-5-1,-12-1-1,-7-1-1,-8 4 0,2 1-1,6 4 0,14 8 0,17 7-1,20 7 0,11 4 0,16 7 1,14 2-1,10 4 0,4 1 0,2 2 2,-7-3-1,-6-1 0,-11-3 0,-14-5 0,-14-7 0,-17-8 0,-12-10 0,-9-7-1,-7-10-1,5-3-4,-6-14-18,17 6-9,9-10-2</inkml:trace>
  <inkml:trace contextRef="#ctx0" brushRef="#br0" timeOffset="1.67579E6">19113 16503 8,'9'-1'37,"3"7"-1,-12-6 0,0 0-32,0 0-6,0 0-20,0 0-13,0 0-1</inkml:trace>
  <inkml:trace contextRef="#ctx0" brushRef="#br0" timeOffset="1.67631E6">19444 16065 24,'20'0'32,"-2"-7"-15,15 15-4,-11-9-4,7 7-3,-10-4-3,2 2-1,-9 0-1,-1 3 0,-11-7-1,9 25-1,-10-4 1,-3 3 0,-6 1 2,-4 3-2,-6-3 1,-4 1 0,-4-6 0,4-5-1,2-3 1,5-2-1,11 2 0,7 1 0,12 3 0,8 3 0,7 7-1,7 1 1,1 4 0,-1 1 1,-8 2-1,-6 0 0,-13 0 1,-10 1-1,-11-5 0,-10-2 1,-11-7-2,-3-4 1,-5-7-1,1-8-1,8-2-2,-1-12-8,21 6-21,4-7 0</inkml:trace>
  <inkml:trace contextRef="#ctx0" brushRef="#br0" timeOffset="1.67692E6">20368 16089 13,'-11'-15'22,"-7"-14"-6,1 10-2,-11-11-1,0 15-3,-11-2-2,-2 14-3,-8 2-1,5 12 0,-3 5-1,6 11-1,6 5-1,13 5 0,11-1-1,13-2-1,13-1 2,10-6-2,7-4 1,6-5-1,5-9 2,-1-7-2,2-6 1,-4-5 0,-4-7 0,-6-3 1,-6-4-1,-7-2 1,-4-1-1,-7 1 0,-8 1 1,-5 5-1,-3 7 1,1 9 0,0 11 0,0 17 0,3 15 2,3 21-2,3 21 1,1 20-1,2 22-2,-3 13-11,9 18-22,-7-1-1,5-8-3</inkml:trace>
  <inkml:trace contextRef="#ctx0" brushRef="#br0" timeOffset="1.69502E6">18499 17183 24,'0'0'16,"0"0"-5,-12 17-4,-7-4-5,-2 4 1,-3-1-1,1 5 1,2-5-1,8 3-1,5-4 1,6 2 0,9-1-1,4 5 0,9 0-1,3 3 1,1 4-1,1-1 1,-25-27-1,38 64 2,-38-64 0,19 65 1,-19-65-1,-11 62 0,11-62 0,-32 50-1,32-50 1,-38 34-2,38-34-2,0 0-6,-49 30-23,49-30 0</inkml:trace>
  <inkml:trace contextRef="#ctx0" brushRef="#br0" timeOffset="1.69521E6">18787 17469 14,'18'5'33,"-10"0"-1,2 3-20,-5 5-8,-2 7-17,-3-20-17,-5 52-3</inkml:trace>
  <inkml:trace contextRef="#ctx0" brushRef="#br0" timeOffset="1.69577E6">19169 17159 3,'7'-11'20,"-7"11"-5,0 0-5,3 18-1,-10-1-4,-2 16 1,-6 8-4,-3 13 2,-4 6-3,-1 14 2,-1-7-2,1 8 0,2-10 0,6-3 0,15-62 0,-20 83 1,20-83 1,0 0-2,0 0 0,0 0 0,62-6 0,-62 6 0,61-59-1,-25 23-1,5 2 0,0-3 0,1 7-1,-2 2 0,-3 11-2,-7-1-2,0 18-8,-10-2-16,-9 6 1</inkml:trace>
  <inkml:trace contextRef="#ctx0" brushRef="#br0" timeOffset="1.69604E6">19265 17326 5,'-3'-10'20,"3"10"-5,0 0-4,-9 1-2,12 21-2,-5 9-1,2-31 0,2 99 0,-2-25-1,-5 3-3,2 8-1,-2 1-1,-1-6-1,2-7-3,-4-8-11,8-65-17,2 69 0</inkml:trace>
  <inkml:trace contextRef="#ctx0" brushRef="#br0" timeOffset="1.69654E6">19698 17155 20,'0'0'18,"0"0"-4,-10 18-6,7 2 0,-13 6-2,4 14 1,-8 4-2,3 14 0,-5-2-2,6 9 2,0-6-2,5 4 0,6-8-2,7-3-3,-2-52 0,25 82-4,-25-82 0,44 38-5,-44-38 1,48-9 0,-48 9 1,38-55 1,-22 15 3,-8-15 2,-4 8 4,3 3 3,-9 5 3,2 5 1,-8 15 1,6 4 1,-17 16-1,19-1 0,-31 56-11,9 5-28,-2 11-1</inkml:trace>
  <inkml:trace contextRef="#ctx0" brushRef="#br0" timeOffset="1.70059E6">22867 14798 6,'-2'-23'32,"-7"5"-7,-14-11-8,-2 14-3,-17-6-6,-1 10-2,-11-1-3,-1 10-1,0 3-2,3 6 0,7 7 1,13 4-1,12 5 1,16 5-2,15 7 1,13 4-1,10 7 1,6 7-1,1 2 1,-1 2 0,-10-2 0,-8-1 0,-14-9 1,-11-8-1,-12-10 0,-9-15 0,-6-8-1,-6-14-4,8 1-11,-4-15-16,18 2 0</inkml:trace>
  <inkml:trace contextRef="#ctx0" brushRef="#br0" timeOffset="1.70076E6">22907 15039 12,'10'-1'33,"0"4"-1,-10-15-10,0 12-10,-10 1-9,-2-1-11,2 6-23,-1 0-1,6 5 0</inkml:trace>
  <inkml:trace contextRef="#ctx0" brushRef="#br0" timeOffset="1.70122E6">23389 14719 19,'4'-11'26,"-4"11"-6,-3 12-7,4 13-2,-17 3-6,6 16 0,-10 7-5,0 8 1,-2 5-2,-1-1 1,5-4 1,5-5 0,5-9 0,8-7 1,6-11-1,9-9 1,3-11-1,12-3 2,3-8-1,4-3 0,1-3 0,4-4-1,0 3 0,2-1 0,0 4 0,-9 0-3,-2 4-3,-9-5-7,-4 9-19,-8-4-1,-12 4 1</inkml:trace>
  <inkml:trace contextRef="#ctx0" brushRef="#br0" timeOffset="1.70146E6">23518 14944 12,'-14'-22'28,"4"2"1,3-4-17,7 24-1,-10-14-6,10 14-2,-1 23 0,4 8-1,-2 13 0,2 14 0,-3 10-2,-3 9 1,2 4 0,0 1-2,1 2-11,-2-10-19,3-12 1,2-9-2</inkml:trace>
  <inkml:trace contextRef="#ctx0" brushRef="#br0" timeOffset="1.70193E6">24148 14650 7,'0'0'28,"0"0"-8,22 1-5,-43 11-4,-17 16-4,-1 1-1,-12 15 0,5 1 0,-2 14-1,9 4-2,5 8 2,10 0-3,16 1 0,8-4-2,6-5-1,10-8-1,8-11 1,2-12-1,8-16 0,-34-16 3,70-4 0,-70 4 0,78-52 0,-78 52 1,68-80 0,-68 80 1,39-80-1,-39 80-2,-5-63-1,-22 48-1,-18 12-5,-9 18-24,-18 9-5,-9 12 2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10-10T00:59:04.67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62">
        <inkml:traceFormat>
          <inkml:channel name="X" type="integer" max="2631" units="in"/>
          <inkml:channel name="Y" type="integer" max="1652" units="in"/>
        </inkml:traceFormat>
        <inkml:channelProperties>
          <inkml:channelProperty channel="X" name="resolution" value="254.00655" units="1/in"/>
          <inkml:channelProperty channel="Y" name="resolution" value="254.03659" units="1/in"/>
        </inkml:channelProperties>
      </inkml:inkSource>
      <inkml:timestamp xml:id="ts1" timeString="2011-10-10T01:01:59.215"/>
    </inkml:context>
  </inkml:definitions>
  <inkml:trace contextRef="#ctx0" brushRef="#br0">5596 4030 9,'0'0'29,"0"0"0,7 15 1,-7-15-17,20 30-5,-3-3-2,10 12-1,7 9-2,13 18-3,9 13 1,10 20-1,10 16 0,14 21 1,14 28-1,10 25-2,11 22 4,13 22-1,11 10 1,7 2-1,2-3 1,2-3-2,-11-25 1,-7-18-3,-11-18-22,-19-28-10,-17-27-1,-12-22 0</inkml:trace>
  <inkml:trace contextRef="#ctx0" brushRef="#br0" timeOffset="1318.0754">7896 7535 21,'-2'-11'19,"2"11"-1,-10-9-3,10 9-2,-19 14-2,6 4-1,-10-2-2,0 16-1,-14-1-1,-3 11-1,-14 5-2,-7 15 0,-12 8-1,-10 21-1,-14 18 0,-122 178-1,93-103-2,-14 31 1,-13 26 1,-11 22-1,-10 11 0,-1 12-3,-6-8-10,7-5-20,4-9-1,14-19 1</inkml:trace>
  <inkml:trace contextRef="#ctx0" brushRef="#br0" timeOffset="2495.1427">5622 10894 16,'0'0'22,"-10"17"-7,-2-11-1,1 10-2,-9-4-1,1 16-3,-11-1-1,-2 17-1,-14 9-1,-8 19-1,-12 9-2,-6 18 0,-10 11-1,-4 14 0,-6 8 0,-2 5 0,0-1-1,1-1-1,6 2 0,2-9 0,9-7-1,1-21-4,14-12-23,5-15-5,9-23 1</inkml:trace>
  <inkml:trace contextRef="#ctx0" brushRef="#br0" timeOffset="3348.1915">5479 4091 31,'7'-17'28,"-7"17"-6,7-15-4,-2 28-5,-10 1-2,7 18-3,-7 8-2,4 19-3,-9 14 1,2 24-1,-10 11 0,2 26 1,-9 17-1,-4 30-3,-4 30 1,-5 28 0,-2 32-1,-3 21-1,1 36 1,-5 20-3,3 26 1,-6 13 1,-3 17-1,-3 8 0,-5 11 0,-6 7 1,1-5-1,-2 0 1,3-7 0,6-7-1,6-14-2,4-30-14,16-21-18,16-27 1,21-32-1</inkml:trace>
  <inkml:trace contextRef="#ctx0" brushRef="#br0" timeOffset="4616.264">13674 4259 5,'0'0'24,"-11"-18"3,11 18-5,0 0-4,12 14-6,2 10-1,0 12-4,18 28-2,9 32-1,23 39 0,16 51-2,29 43-1,20 44-1,14 24-5,12 27-1,-1-6-25,1-9-2,-4-21-4</inkml:trace>
  <inkml:trace contextRef="#ctx0" brushRef="#br0" timeOffset="5681.3249">14919 7110 25,'0'0'23,"0"0"-2,5 14-2,-11 1-5,2 16-4,-11 5-3,-6 22-2,-20 19-1,-17 26-2,-30 25 0,-23 35-1,-36 37-1,-29 39 0,-24 38-1,-24 26-3,-9 16-3,-15 0-3,4 4-20,6-17-1,12-29 0</inkml:trace>
  <inkml:trace contextRef="#ctx0" brushRef="#br0" timeOffset="6860.3924">13646 4970 7,'3'-16'24,"6"4"-1,-5-6-6,-1-9-10,1-5-3,-2-11-4,0-4-2,-1 0-2,-2 0 0,2 9 2,0 4 1,0 6 4,6 11 1,-4-1 5,5 14 0,-5-6 1,-3 10 0,10-8-1,-10 8-2,0 0-1,0 15-2,-8 8-1,-1 14-1,-5 24 0,-4 40 1,-13 70-1,-9 83-1,-21 95 0,-19 81-2,-14 81 2,-16 68-2,-14 49 0,-9 8-4,3-18-9,3-65-18,21-82-4,22-79 2</inkml:trace>
  <inkml:trace contextRef="#ctx0" brushRef="#br0" timeOffset="10802.6178">6633 4046 29,'0'0'32,"0"0"3,0 0-3,15 0-17,-15 0-6,1 14-2,-5 4-2,4 9-2,-3 7 0,-1 8-1,-1 9-1,-3 6-2,-1 5 0,-2 1-2,-1 1 0,-4-11-5,9 6-11,-6-17-18,7-7 2,2-16 1</inkml:trace>
  <inkml:trace contextRef="#ctx0" brushRef="#br0" timeOffset="11254.6437">7226 4305 2,'0'0'27,"6"-16"2,-6 16 0,-14-10-15,-5 2-2,1 14-1,-11-4-3,2 13-1,-8 3-3,7 10-2,-1 6-1,6 9-1,4 2 2,9 4-2,8 1 1,14-4-1,10-5 1,10-4 0,7-8 0,7-8 0,5-11 0,3-6-1,-3-9 0,-3-8-1,-8-11 2,-6-8-2,-9-8 2,-8-5-2,-10-5 2,-10-1 0,-10-1 0,-9 6 1,-10 6-2,-8 9-1,3 23-24,-10 5-4,5 14-6,2 7 0</inkml:trace>
  <inkml:trace contextRef="#ctx0" brushRef="#br0" timeOffset="15370.8791">3000 7876 11,'-12'-7'25,"-1"-6"-3,2 6-1,-5-10-3,16 17-5,-19-27-2,19 15-4,3-5-1,13 3-3,9-2-2,12 4-1,7 1 0,8 5-1,4 6 1,-3 6 0,-5 3-1,-9 8 1,-13 4 0,-14 5 1,-17 4-2,-12 3 1,-13-1 0,-10 0 0,-5-2 0,0-3 1,0-2 0,10-2 1,9-4 0,14-2 0,13-4 0,15 2-2,14-4 1,17 2-1,9-4 0,8-1-2,6 0-1,-6-8-6,7 5-12,-15-10-13,-11-4 1,-10-8 0</inkml:trace>
  <inkml:trace contextRef="#ctx0" brushRef="#br0" timeOffset="15763.9016">3659 7805 15,'8'-24'16,"7"3"-1,-3-4-3,11 6-4,-1-2-2,11 9-1,2 2-2,12 8 0,-3 5 0,2 10 0,-1 4 0,-2 12 1,-12 0 0,-8 9 0,-18-4 1,-12 9-1,-18-9 0,-10 1-1,-15-10-1,-4-6 0,-9-10 1,2-5 0,1-13-1,12-9 0,9-9 1,17-8-2,15-6-4,7-15-12,21 1-17,6 3-1,11 5-1</inkml:trace>
  <inkml:trace contextRef="#ctx0" brushRef="#br0" timeOffset="17629.0083">15103 4833 19,'0'0'27,"0"0"-9,0 0-3,-21-17-2,5 17-3,-15-11-3,-1 7-1,-8-8-1,-2 5-1,-2-2-1,4 3 0,2 1-1,9 4-1,5 4 0,7 6 0,7 5 0,9 6-1,5 5 0,4 5 1,2 4-2,-1 5 2,-2 0-2,-3-3 2,-4-3-1,-4-4 1,-4-8 0,-1-4 0,-3-9 0,3-6 0,9-2-1,-7-10 1,13-1-2,4 0 1,11 0-1,5 3 0,8 4 1,8 6-1,8 4 1,1 6 0,-2 6 0,1 2-2,-6 7 3,-7 1-3,-9 0 3,-9 4-2,-12 0 2,-9 0-2,-13-4 2,-10-3 0,-15-4 0,-10-6-1,-10-1-8,-14-7-22,5-2-5,2-7 1</inkml:trace>
  <inkml:trace contextRef="#ctx0" brushRef="#br0" timeOffset="22190.2692">6481 10519 21,'-7'-12'23,"2"1"-2,5 11-6,3-13-4,8 12-5,1-1-2,6 4-2,3 4-2,2 4 0,-1 5 0,-4 4 0,-5 3 0,-7 1 1,-6 2-2,-4-2 2,-8 0-2,-2-7 2,-1-1-1,1-4 0,6-2 0,8-9 1,0 15-1,12-5 0,4 4 1,4 6-1,3 3 0,0 3 1,-3 2-1,-8 2 0,-5-1 0,-7-3 0,-9-3 0,-8-5 0,-5-6 0,-7-6 0,-4-4-1,0-3 1,-2-3 0,2-2-1,8 4-5,-4-3-21,13 6-3,16-1-2</inkml:trace>
  <inkml:trace contextRef="#ctx0" brushRef="#br0" timeOffset="22713.2991">7147 10559 11,'0'0'29,"-19"-23"-12,9 23-2,-15-8-4,2 20 1,-15-3-2,6 19-1,-11 3-3,10 15 0,-1 4-3,9 5-1,13-1-1,15-2 0,18-5 0,15-5-1,13-11 1,7-8-1,6-10 1,0-9-1,-1-7 0,-6-8 0,-10-9-1,-10-9 0,-11-9 0,-15-12 0,-12-6 0,-18-5 0,-15-1-1,-17 0-10,-3 15-23,-4 11 1,-2 13 0</inkml:trace>
  <inkml:trace contextRef="#ctx0" brushRef="#br0" timeOffset="131235.5062">14043 5144 13,'0'0'26,"10"14"-2,-5 1-5,-5-15-2,-5 23-4,-8-9-3,-2 12-3,-15 0-2,-6 7 0,-12-5-3,-5 0 0,-4-5-3,-2-15-10,5-2-21,7-11-2,17-9 0</inkml:trace>
  <inkml:trace contextRef="#ctx0" brushRef="#br0" timeOffset="131838.5407">14671 6581 11,'0'0'30,"-1"-13"-5,1 13-4,-8 12-6,1 10-4,-14-6-2,3 17-3,-9 4-1,2 15-2,-2 6 0,7 8 0,5 6-1,15 4 0,11 5 0,14 1-2,13-4 0,4-5-4,12 2-19,-4-17-12,0-10 0,-7-15-1</inkml:trace>
  <inkml:trace contextRef="#ctx0" brushRef="#br0" timeOffset="132539.5808">12828 9184 7,'0'0'34,"0"0"1,12-14 0,7 13-25,-5-7-4,7 10-3,3 1 0,8 15-1,5 9-1,4 16-1,3 15 1,-3 14-1,4 18-2,-13 0-8,-2 13-24,-14-3-1,-15-6 0</inkml:trace>
  <inkml:trace contextRef="#ctx0" brushRef="#br0" timeOffset="133168.6168">7387 7222 9,'-11'-7'33,"0"8"-1,-2 16-8,-10 3-6,4 23-5,-11 5-4,7 22-2,-2 7-2,12 12-3,6 2 0,13 0-1,16-2-3,9-11-4,17-1-20,1-21-9,6-15-2,1-19 0</inkml:trace>
  <inkml:trace contextRef="#ctx0" brushRef="#br0" timeOffset="133584.6406">6301 5122 5,'-2'16'32,"-4"6"0,0 11 1,-13 2-18,3 20-3,-21-6-3,-8 5-4,-24-17 0,-11-8-2,-17-19-1,-8-18-1,-4-18-2,-5-18-3,16-3-17,5-10-12,25 7-2,17-1 1</inkml:trace>
  <inkml:trace contextRef="#ctx0" brushRef="#br0" timeOffset="134066.6681">4514 11143 17,'-8'-13'34,"9"4"2,9 0-3,3 1-25,20 11-6,7 11-1,14 14 0,9 19-2,7 19 2,0 12-1,-4 14 0,-12 12-2,-15 0-6,-13 4-24,-20-3-2,-20-14-1</inkml:trace>
  <inkml:trace contextRef="#ctx0" brushRef="#br0" timeOffset="136091.784">21524 3283 7,'22'-52'32,"-10"22"-3,-12 30 1,-18 0-17,-9 47-2,-28 19-4,-13 40-1,-22 34 0,-9 41 0,-25 36-4,-12 41 1,-17 34-2,-18 31-1,-11 18 1,-17 12-1,-13 2 2,-15 1-4,-8-3 3,-12-6-3,-2-15-1,1-22-4,12-6-16,6-25-14,17-22 1,22-25-1</inkml:trace>
  <inkml:trace contextRef="#ctx0" brushRef="#br0" timeOffset="136650.8159">21803 3420 3,'-17'-46'22,"-5"2"-1,-8-6 0,-3-2-14,5 10-2,-4-3 5,13 19-2,-1-2 1,20 28 0,-13-18 1,20 29 0,-5 1 0,11 20-3,-5 14-2,5 24-1,-4 21-2,2 31-1,-5 32-1,-1 35 2,-5 41-3,-2 82 0,-4 4 0,1 34-3,-3 38 4,3 19-2,1 16 2,2 10-4,6-3 3,2-56-3,3 10 1,-4-47-9,6-46-21,-7-49-6,-1-65 2</inkml:trace>
  <inkml:trace contextRef="#ctx0" brushRef="#br0" timeOffset="137036.838">21676 8796 11,'-22'-12'33,"-6"0"-1,-2 6-21,-28-10-2,-8 13 2,-28-8-3,-13 16-1,-32-1-2,-21 11 0,-30 0 1,-23 9-3,-26-4 1,-16 6-3,-20-2 1,-10-3-4,7 7-12,-5-10-22,19-3-3,18-6 2</inkml:trace>
  <inkml:trace contextRef="#ctx0" brushRef="#br0" timeOffset="137686.8752">20418 10189 16,'12'-11'30,"-4"3"-12,-4 19-2,-15 8-3,-1 28-3,-19 16 0,-8 39-3,-21 28-1,-11 35 0,-18 24-1,-12 27 0,-18 14-3,-13 16 1,-11 7-3,-10-6 1,-10-9-2,0-12 0,-2-10-1,1-15-1,10-14-2,9-25-3,22-16-18,15-29-11,29-22 1</inkml:trace>
  <inkml:trace contextRef="#ctx0" brushRef="#br0" timeOffset="138165.9026">20316 10291 9,'0'0'33,"9"-1"-2,-9 1-13,5 42-6,-10 12-4,5 39-1,-3 30 0,1 50-2,-1 38-2,1 43 1,0 33-2,3 23 0,-2 8-2,-1-2 1,1-19-3,-1-26 0,2-35-3,-3-51-14,5-40-17,-6-48 0,4-45-1</inkml:trace>
  <inkml:trace contextRef="#ctx0" brushRef="#br0" timeOffset="138498.9216">20160 13502 26,'0'0'35,"0"0"0,-44-8-20,-4 16-3,-29-7-4,-28 12-1,-37 3-3,-30 11-3,-34 13-4,-40 2-19,-17 22-16,-28 10 0,-16 19-2</inkml:trace>
  <inkml:trace contextRef="#ctx0" brushRef="#br0" timeOffset="141413.0883">18954 13280 29,'19'-7'30,"-8"-1"-16,6 9-4,-17-1 0,0 0-2,0 0-2,-21-5-2,-2 8 0,-1 8-1,-3 1 0,3 12 0,3 2-2,9 10 0,12 3 0,12 5 0,8 0-1,9-4-1,7-5 0,2-12 0,2-10-1,-4-17 1,-6-10 0,-6-16-1,-6-10 2,-7-12-2,-9-2 2,-8 0-1,-3 6-1,-8 6-2,0 16-1,-4 2-4,8 23-7,-6 3-12,10 10-4</inkml:trace>
  <inkml:trace contextRef="#ctx0" brushRef="#br0" timeOffset="141635.101">19122 13027 15,'1'-22'32,"3"5"2,-6 2-17,2 15-6,-6 14-3,-2 13-2,-9 14-2,1 16-1,-10 16-1,-1 23-1,-4 16-2,-4 6 0,2 12-25,-4-14-10,4-12-1</inkml:trace>
  <inkml:trace contextRef="#ctx0" brushRef="#br0" timeOffset="142311.1397">19256 8097 19,'-10'-20'35,"-8"-5"2,-7 5-2,-9-1-27,-3 16-1,-12 8-2,0 14 0,-3 9-2,8 16-1,6 9-1,10 3 0,10-1-1,12-2 0,14-4-1,12-6 0,14-1-1,10-10 1,7-10 0,5-10-1,3-15 1,-3-11 0,-11-14 1,-13-12 0,-18-12 0,-14-9 0,-15-5 1,-18 2 0,-11 7-1,-9 4 0,0 13-4,-5 1-4,15 18-18,-1 0-9,11 7 1,10-2-2</inkml:trace>
  <inkml:trace contextRef="#ctx0" brushRef="#br0" timeOffset="142489.1499">19242 7422 19,'9'25'35,"-9"28"1,-7 36 1,-16 19-27,2 31-2,-17 15-5,-6 20-1,-8 18-29,-6 8-9,-2 7-2,1 1-1</inkml:trace>
  <inkml:trace contextRef="#ctx0" brushRef="#br0" timeOffset="143667.2173">21321 4387 29,'10'-22'31,"-2"4"3,-13-5-14,5 23-4,-33 0-7,0 22-2,-14 12-2,-3 18-3,-12 13 1,3 15-3,5 7 1,12 7-2,15-4 2,18-4 0,22-10-1,18-10-1,19-19 2,15-12-3,7-25 2,1-17-1,-3-24 0,-7-25-1,-12-17 1,-17-13 1,-18-8-1,-19-8-1,-18 7-5,-23-5-19,-4 18-7,-10 5 1,0 11-1</inkml:trace>
  <inkml:trace contextRef="#ctx0" brushRef="#br0" timeOffset="143879.2294">21396 3996 27,'19'-19'30,"-9"9"2,-10 10 0,-19 10-19,-11 22-5,-2 31 0,-17 23-2,0 42-2,-8 33 0,2 31-4,3 32 0,-2 9-9,11 18-25,-3 3-7,9 6 2,1 0 0</inkml:trace>
  <inkml:trace contextRef="#ctx0" brushRef="#br0" timeOffset="144528.2665">20286 11495 26,'11'-7'31,"-11"7"-10,-16-13-2,-10 16-6,-24-6-3,-7 13-2,-13 3-3,2 14-2,5 5 0,6 12-2,13 4 0,19 7 0,22 5-2,22-1 1,16-3-1,14-10 1,5-13-1,4-16 0,-1-13 0,-6-17 0,-11-13 0,-12-14-1,-13-6-1,-15-10-6,-4 3-20,-12-5-6,-8-2 2</inkml:trace>
  <inkml:trace contextRef="#ctx0" brushRef="#br0" timeOffset="144705.2766">20171 11151 18,'20'-17'34,"-3"7"0,-17 10-15,8 13-4,-23 22-4,-4 35-3,-15 27-4,-6 36-2,-9 37-3,-5 19-4,1 20-26,-8-3-6,1-8 0</inkml:trace>
  <inkml:trace contextRef="#ctx0" brushRef="#br0" timeOffset="152332.7129">4413 14482 2,'-6'-12'34,"-15"0"-2,-6-1 2,-14 0-24,-5 13-4,-14 1-2,-4 7-2,-4 3 0,5 8 0,11 0-1,13 8 1,24 1-2,19 7 1,23 3-1,18 5-1,17 3 1,7 4-2,4 3 2,-4 0-1,-13 1 1,-10-2-2,-21-6 2,-17-7-1,-19-9 1,-18-10 0,-13-12-1,-9-9 0,2-6-4,-1-16-8,16 2-20,11-9 0,21 0 0</inkml:trace>
  <inkml:trace contextRef="#ctx0" brushRef="#br0" timeOffset="152710.7345">4790 14575 13,'26'-18'32,"-10"4"-2,-7 9-16,-9 5-3,-14 3-3,-10 12-4,-5 15-1,-10 8 0,-2 11-1,-2 3 0,4 3 0,7-3 0,12-3-2,14-11 1,14-9-1,15-11 0,14-14-1,9-10 1,7-10-1,0-7 0,-2-8 0,-5-7 1,-8-1 0,-9 2-1,-10 5 2,-8 6-1,-8 15 0,-3 11 0,-3 11 0,-2 16 1,4 10-2,2 5 2,4 6-2,-1-5 1,3-7-2,1 0-5,-6-19-18,4-5-9,-6-12 0</inkml:trace>
  <inkml:trace contextRef="#ctx0" brushRef="#br0" timeOffset="153399.7739">5175 14767 7,'3'37'30,"-1"1"-1,8-7-21,6 11 0,-2-10-2,10-2-3,1-10-1,3-12-1,-4-12 0,-2-10 0,-4-9-1,-3-10-1,-5-13 0,-5-7 1,-1 1-1,-2 5 1,2 9 0,1 9 3,0 14-1,-5 15 1,15 25 0,-2 14 0,-4 5 1,6 8-2,-6-4 2,2 1-2,-4-15 0,2-7-1,-1-13 0,1-14-1,4-11-1,3-10-2,6-8 1,3-12-1,6-4 0,2-4 0,4 3 1,-3 5 1,3 9 0,-6 10 2,-6 12 0,-6 17 1,-5 11-1,-9 13 0,-8 3 1,-4 3-2,-3-3 2,2-3-3,7-6 1,7-9-1,12-8 1,9-7 0,13-7-1,12-4 1,6-6 0,5-7-1,-1-6 0,-5-2 2,-9-3-1,-13 1 1,-18 0-2,-14 7 2,-18 4-1,-15 13 2,-11 11 0,-2 13-1,-1 8 1,10 8-1,13 5 1,19 4-2,22 0 2,22-6-2,21-6-2,16-13-4,21 2-15,3-18-13,12-9 0</inkml:trace>
  <inkml:trace contextRef="#ctx0" brushRef="#br0" timeOffset="153823.7982">8246 14341 2,'-16'-13'34,"-9"14"0,-9 7 0,-1 15-25,-11 0-5,4 5-3,9 2-1,12 2 1,15 0-2,15 1 2,12-4 0,11 3 0,5 0 1,1 4-2,-5-2 1,-10 0-2,-11-5 1,-16-8-2,-9-1-5,-17-17-18,3 0-11,-2-10 3</inkml:trace>
  <inkml:trace contextRef="#ctx0" brushRef="#br0" timeOffset="154243.8222">8312 13789 13,'17'0'30,"3"20"-14,-8 9-2,5 28-2,-11 11-2,4 29-2,-10 4-2,3 15-1,-6 2-2,3 4-1,-1-15-1,2-11-1,2-23 0,5-24-1,-1-22 2,5-19-2,1-19 1,2-16 0,1-15-1,2-13 1,5-11-1,2-4 1,3 3 0,2 8 0,1 14 0,1 19 1,-2 20 0,-3 22-1,-6 23 1,-5 17 0,-6 12-1,-7 3-1,-4-2 0,-4-5-1,0-7-4,-7-21-13,11-5-15,1-19 0</inkml:trace>
  <inkml:trace contextRef="#ctx0" brushRef="#br0" timeOffset="154611.8433">9257 14504 32,'-23'-7'33,"-13"6"1,-9 2-28,-5 13-1,-8 6-3,3 10 0,7 6 0,15 6-1,13 1 1,16 0-1,13-8 0,14-5-1,11-10 1,6-10-3,11-10 1,3-14 0,-1-9 0,-2-9 1,-3-5-1,-4 0 2,-5 5-1,-6 7 1,-9 8-1,-7 16 2,-7 15-1,-8 15-1,-9 8 0,-5 6-1,-10 3 1,0-7-5,2 1-2,-7-20-16,12-5-12,7-15 1</inkml:trace>
  <inkml:trace contextRef="#ctx0" brushRef="#br0" timeOffset="155280.8815">9674 14648 22,'4'78'29,"-6"12"1,-9 7-23,2 11-3,-4-1-1,5-1-1,2-16 1,6-9-1,2-21 0,5-17-1,3-20 0,1-14-1,-1-21-2,-3-14 2,-2-17-1,-4-23 1,-4-18-1,-2-18 1,-5-13-1,0-11 2,6-4-1,4 2 1,9 13-1,7 23 1,13 23 0,7 24 1,9 24 1,4 24-1,-2 17 0,-2 18 1,-13 8-1,-8 10 1,-20 6-1,-14 4-2,-17-2 0,-9-2-1,-8-5 1,-1-10-1,2-11 0,8-15-1,11-17 0,15-15-2,20-8-1,8-18-2,21 0 0,4-14 0,22 4-1,3-10 2,14 7 0,2-3 4,4 6 2,-2 7 5,-10-1 0,-8 7 1,-27-2 2,-15 13-1,-27-4 0,-15 17-1,-30-1-1,-12 20-2,-11 11-2,-2 17 1,5 6-1,10 10 1,17 5-1,20 3 0,24-8 1,24-8-2,23-14 1,20-9-1,17-11-1,10-14-3,13-8-6,-10-21-13,5 3-11,-7-3 1</inkml:trace>
  <inkml:trace contextRef="#ctx0" brushRef="#br0" timeOffset="155981.9216">12148 13779 12,'0'0'33,"0"0"-2,-1 36-5,-12 9-18,4 28-3,-8 12 0,7 15 0,0 0-1,3 5-1,6-11 1,5-10-3,2-18 1,3-18-1,0-18-2,3-17 0,0-13 0,0-14 0,1-7 0,3-9 0,5-5 0,4 0 0,4 0 2,1 10 0,-1 6-1,-3 14 1,-5 10 0,-9 13 0,-13 12 1,-12 10-1,-12 8 0,-6 4-2,-3-1 1,-2-4-1,-1-6 0,5-10-1,8-7-3,4-21-10,20-3-19,6-11 0,13-8-2</inkml:trace>
  <inkml:trace contextRef="#ctx0" brushRef="#br0" timeOffset="156522.9526">12602 14450 11,'0'0'33,"0"0"-1,-21 12 1,7-7-28,-3 14-2,0 4-1,9 5 0,10-1 0,12 6 0,8-2 0,10-4-3,7-4 2,6-11-3,4-7 1,3-12-1,-2-8 1,-4-12-1,-5-9 0,-5-4 2,-6 2-1,-6 3 1,-7 8 0,-8 6 1,-9 21-1,0 0 1,0 0-1,-13 33 1,7-6-1,4 3 0,9-1 0,8-2 0,18-5 0,10-6 0,13-9 0,9-9 0,8-11 0,3-13-1,0-17 2,-6-14-2,-10-16 2,-13-15-2,-13-4 2,-12-4 0,-16 4 0,-7 9 1,-9 15-1,-6 21 1,-3 22-1,2 28 2,1 24-1,4 24-2,0 22 2,7 24-2,4 10 1,2 11-1,4-7-1,0-7-8,8-7-19,-3-24-7,8-24-1</inkml:trace>
  <inkml:trace contextRef="#ctx0" brushRef="#br0" timeOffset="156644.9595">13959 14273 18,'-34'-3'30,"-23"16"-28,-25 5-3,-23-2-31</inkml:trace>
  <inkml:trace contextRef="#ctx0" brushRef="#br0" timeOffset="157267.9952">6611 16063 7,'14'-8'37,"-11"-2"-2,-3 10 3,-17-17-30,-6 24-3,-16 4-2,-10 11-2,-5 3-1,0 3 1,7 1-2,12 1 1,18-1 0,19 2-1,21-1 1,18-3-1,13 3 1,9 5-1,8 8 1,-3 5 0,-5 6-1,-12 3 1,-14 2-1,-21-2 0,-14 0-1,-13-9 0,-13-9 0,-10-14 0,-6-7-2,-5-19-14,11 0-17,8-17 0</inkml:trace>
  <inkml:trace contextRef="#ctx0" brushRef="#br0" timeOffset="157605.0145">7390 16284 11,'-13'-12'34,"0"-5"0,13 17-18,-22-22-5,14 23-3,-11 0-3,5 15-1,-9 5 0,-4 13-3,-10 6 1,-3 8-1,-5 6-1,2 1 0,10-5-1,11-1 0,20-6 0,18-10 0,23-10-1,17-8 0,17-8-1,6-11-2,13 0-3,-11-23-8,7 14-5,-20-24-5,-1 5-8</inkml:trace>
  <inkml:trace contextRef="#ctx0" brushRef="#br0" timeOffset="158441.0623">7842 16335 9,'-11'-13'33,"-8"-7"-4,8 21-8,-16-10-8,7 17-4,-15 0-5,1 12 0,-6 5-3,3 7 0,3 6-1,8 5 1,8-1-1,13-1 0,14-3-1,12-9 0,13-9 0,5-12 0,3-12-1,-2-10 1,-1-10 0,-11-9 0,-6-9 1,-9-3-1,-9 3 2,-2 4-2,-4 6 2,-2 14-1,4 18 0,0 0 1,-2 30-1,8 5 0,6 6 0,3 4 1,3-2-1,3-4 0,2-9 0,1-13 0,1-12-1,3-17 1,2-13-1,4-14 0,3-13-1,4-19 2,1-10-1,-2-12 1,0-7 0,-4-5 1,-10 1-1,-6 7 1,-10 11 1,-9 18-2,-9 18 1,-2 24-1,-4 25 1,1 23-1,5 14 0,2 12 0,8 8 0,2 9 0,5 6 0,5 5 0,-1 2 0,3 4 0,-1 4 0,-1 4 0,-5-4 0,-1-4-1,0-11 1,-2-13 0,2-13-1,1-17 0,2-16 0,3-16 0,5-9 1,4-6-1,6-6 1,3-4 0,1-1 0,0 1 0,-2 4 1,-2 0-1,-5 5 0,-1 1 0,-9 1 0,-3-2 0,-5 0 1,-4 1-2,-5 0 2,-9 3-1,0 4 0,-7 6 0,-4 9 1,2 9-1,-2 7 0,6 10 0,8 5 0,10 3 0,10 3-1,12-4-1,12-2-4,6-15-9,17 3-15,1-21-4</inkml:trace>
  <inkml:trace contextRef="#ctx0" brushRef="#br0" timeOffset="158817.0838">9366 16331 27,'32'-22'31,"-28"-7"-8,-4 29-3,-36-19-10,-10 22-4,-19 9-3,-10 11-3,-7 7 1,7 8-1,13 7 0,20 5-2,25 6 1,27-4 1,29-7-1,22-11 0,23-7 0,12-16 1,7-18-1,0-19 1,-10-19 0,-8-19 1,-14-21-1,-14-19 0,-18-18 1,-17-9-1,-17 4 1,-12 14 0,-10 16-1,-8 24 0,-4 34 1,-2 38 0,3 37-1,5 36 1,7 23 0,3 17-1,7 8 0,3 5-1,6-3-2,-2-20-16,13-3-16,1-27-2</inkml:trace>
  <inkml:trace contextRef="#ctx0" brushRef="#br0" timeOffset="159484.1219">11301 16254 17,'-41'1'31,"-11"2"1,-2 15-25,-9 1-1,2 13-5,9 5 0,12 5-2,18 0 2,17-5-1,23-9 0,12-9 0,15-13 0,10-14 1,9-14-1,2-14 2,-1-23-2,-4-15 2,-9-19-1,-10-19 0,-10-15 1,-13-1 0,-16 1-1,-6 13 1,-10 20-1,-4 23 1,0 32 0,3 39 0,2 33-1,9 38 1,4 22 0,6 20-1,4 9 1,5 10-3,1-7 1,3-7-1,0-11-2,-5-27-6,10-9-21,-6-33-5,4-16-1</inkml:trace>
  <inkml:trace contextRef="#ctx0" brushRef="#br0" timeOffset="159658.1319">11814 16118 3,'6'11'33,"-3"26"0,-6 14 0,3 11-29,-1 7-1,-1 5-4,2 1 1,3-8-3,9-6-5,-3-23-22,12-15-3,7-24 0</inkml:trace>
  <inkml:trace contextRef="#ctx0" brushRef="#br0" timeOffset="159928.1473">12671 15629 15,'-4'-50'35,"-29"11"1,-16 20-2,-20 9-31,-20 20-1,-13 15-2,-4 23 1,6 22-2,13 24 2,19 18-1,24 19-1,26 14 0,24 3 0,23-7 0,17-14 1,12-14-1,5-25-1,2-19-2,-8-28-1,-3-16-5,-14-35-5,1-11-15,-11-37-3</inkml:trace>
  <inkml:trace contextRef="#ctx0" brushRef="#br0" timeOffset="160140.1595">12462 15578 20,'-8'-43'32,"-7"9"-9,15 34-5,-17 5-5,12 38-5,-2 23-2,5 32-2,1 21 0,3 24-3,1 10 0,5 5-1,-1-5-1,0-19-1,2-22-4,-8-35-24,10-26-7,0-36 1</inkml:trace>
  <inkml:trace contextRef="#ctx0" brushRef="#br0" timeOffset="160327.1702">12420 16316 26,'-74'19'34,"1"0"-1,0-17-16,7 4-18,8 0-1,13-5-1,25 4-4,20-5-13,13-5-13,28 6 2</inkml:trace>
  <inkml:trace contextRef="#ctx0" brushRef="#br0" timeOffset="161117.2153">12944 16375 14,'38'-50'31,"-16"-1"0,-25-14-18,-9 13-5,-23 6-6,-7 16 1,-5 22-1,-1 21-1,3 21 1,10 18-1,8 11 0,10 8-1,15-3 1,14-5-2,13-15 1,17-12-2,8-14 1,8-21-1,6-13 0,-2-16-1,0-11 1,-10-20 0,-8-3 1,-10 0 1,-11 7-1,-9 11 3,-14 17 0,0 27 1,-26 0 0,7 34 0,-3 13 1,5 8-1,-1-3 0,7-1-2,4-12 1,7-10-1,5-14-1,5-16 0,2-14-1,3-10 0,4-7-1,-2-16 0,6-2-1,0-6 1,8 9-1,-1 4 2,2 13-1,3 7 2,3 9 0,-1 14 1,-1 13 1,1 7-1,-4-1 0,2 2 1,0-7-2,3-1 1,0-5-1,-1-7 0,1-9 0,-3-1 0,0-3 0,-4 1 1,-6-1-1,-6 0 0,-5 0 0,-14 12 1,11-19-1,-13 7-1,-4-3 1,-4-4 0,-3-2 0,-1 1 1,0-2-1,-1 2 0,1 2 1,0 4-1,-4 4 1,0 4-1,-3 6 0,1 6-1,-1 5 1,2 5 0,3 3-1,3 4 0,5 6 1,6 5 0,4 4-1,3 1 0,6 2 2,0 3-3,3-1 1,-2-1-8,8 11-18,-7-18-5,2-5-1</inkml:trace>
  <inkml:trace contextRef="#ctx0" brushRef="#br0" timeOffset="162140.2739">14120 15986 11,'14'5'32,"4"12"1,-3 5-18,5 24-4,-15 1-3,5 11-4,-8 1-1,2 2-3,-3-3 1,1-8-2,0-16 1,3-17 0,-5-17-1,16-10 0,-4-13 1,3-13 0,2-13-1,3-8 1,4-1 0,3 5 1,-1 10-1,2 12 1,-3 21-1,-2 18 0,-5 24 1,-7 17-1,-8 13 0,-6 4 0,-4-2 0,-1-5-1,1-14-2,-4-25-12,12-10-19,2-25 2</inkml:trace>
  <inkml:trace contextRef="#ctx0" brushRef="#br0" timeOffset="162350.2859">14805 15479 7,'11'-30'33,"1"32"-1,-12 26 1,2 35-26,-9 22-4,0 22-2,4 11 1,3 11-2,3 1 1,4-6-1,1-15 0,0-22-2,4-16-6,-7-38-23,11-15-3,-4-28 1</inkml:trace>
  <inkml:trace contextRef="#ctx0" brushRef="#br0" timeOffset="162463.2923">14897 16108 25,'-42'5'25,"-7"8"-24,-3 0-28</inkml:trace>
  <inkml:trace contextRef="#ctx0" brushRef="#br0" timeOffset="165288.4539">15129 16099 30,'0'0'29,"-10"2"-16,-15-12-4,-6 11 2,-17-5-7,-6 2-2,-8-3-1,-2 2 0,3 2-3,5-5-4,14 6-21,7-6-4,16-3 0</inkml:trace>
  <inkml:trace contextRef="#ctx0" brushRef="#br0" timeOffset="165544.4686">15421 15302 24,'0'0'30,"14"29"-18,-19 14 1,3 36-1,-8 12-2,6 27-2,-4 5-2,4 11-4,2 0-1,4-7-3,7-15-1,-2-30-4,10-11-7,-10-39-16,7-14-4</inkml:trace>
  <inkml:trace contextRef="#ctx0" brushRef="#br0" timeOffset="166019.4957">15610 16043 18,'13'32'30,"-1"6"-12,5 18-5,-11-7-1,10 9-5,-3-12-1,10-3-3,3-16 0,9-9-1,2-9-1,8-12-1,1-9 0,0-8 0,2-5-1,-9-2 2,-6-1-2,-6 3 2,-11 3-1,-12 6 0,-4 16 0,-13-1 0,0 19 1,2 20-2,3 20 1,6 15-1,4 14 1,5 14 1,-1 5-1,0 1 4,-9-4-1,-10-12 0,-13-25 1,-15-18-2,-13-26-3,-9-25 0,-3-21 0,0-22-3,14-15 0,14-17 1,26-9-1,26-8 1,32 4 3,32 3 0,27 9 2,19 17 0,11 16 0,0 16 0,-13 14-3,-22 4-21,-23 9-13,-24-7 0</inkml:trace>
  <inkml:trace contextRef="#ctx0" brushRef="#br0" timeOffset="173871.9449">11977 7013 16,'-11'-5'34,"2"-2"-1,-1-13-13,10 20-4,1-26-4,13 21-5,4-3-3,12 7-3,5 8 0,5 8-1,1 12-1,3 7 1,-5 7-2,-8 2 2,-9 2-1,-13-2 0,-10-8-1,-13-9 1,-6-10-2,-16-14-2,4-2-3,-4-16-21,9-1-4,8-6-1</inkml:trace>
  <inkml:trace contextRef="#ctx0" brushRef="#br0" timeOffset="174113.9587">12498 6918 32,'-19'25'35,"0"9"0,-11 0-18,11 18-3,-10-7-5,14 12-2,2-6-1,14 5-4,14-7 1,15-3-3,14-5-1,9-19-18,14-8-16,13-25-4,18-20 1</inkml:trace>
  <inkml:trace contextRef="#ctx1" brushRef="#br0">5976 14922,'0'0</inkml:trace>
  <inkml:trace contextRef="#ctx0" brushRef="#br0" timeOffset="182112.4162">7843 4754 0,'-17'-11'26,"7"1"1,2 1 0,-5-6-10,13 15-5,-13-12-1,13 12-2,0 0-1,0 0-1,0 0-2,11-5-1,-11 5-2,12-1 0,-12 1-1,16-3 0,-6-2-1,1-1 1,-1-3 0,-1 0 0,-1-4 0,1-1 0,2-2 0,0 1 0,4-3 1,7-1-2,8-3 2,11-1-1,15-4-1,7-3 2,15-4-2,12-4 2,15-3-3,7-7 2,14-4-1,12 0 0,14-4 0,16 1-2,18-3 2,14 1-1,15 6 0,12-1 0,8 3 1,8 2 2,0 2-2,4 0 2,1 5-1,-3 3 1,6 6-1,1 5 2,5 10-2,4 8-1,-5 11 0,-1 11 1,-7 13-1,-9 11-1,-12 10 0,-12 15-1,-15 14 0,-18 9 0,-17 5 1,-19 4-1,-21-3 0,-17-4-1,-22-6 1,-23-17 0,-22-15 0,-17-18-1,-12-12-1,-12-20-8,-10-10-2,-11-20-14,5-4-5,-5-11 2,9 3-1</inkml:trace>
  <inkml:trace contextRef="#ctx0" brushRef="#br0" timeOffset="182448.4354">14979 4036 10,'0'-18'29,"0"18"2,9-12-1,5 35-12,-6 2-6,10 23-3,-8 2-3,6 14-3,-9 0 0,3 5-1,-9-13 0,-5-9-2,-10-17 1,-9-12-1,-12-17 2,-17-13-1,-15-11 1,-22-10 0,-18-7-7,-25-13-24,-12-8-4,-17-11-3,-12-9-1</inkml:trace>
  <inkml:trace contextRef="#ctx0" brushRef="#br0" timeOffset="183903.5186">3995 7414 12,'-6'-17'26,"6"17"0,16-21-18,-3 2-2,12 1 3,3-7-3,14 0 0,8-10-1,14 3 1,9-14-1,14 0-1,8-9-1,15-4-2,17-6 1,15-2-2,16-5 1,19-2-1,19-1 0,24-1 0,26 1 1,24 4-1,24 3 1,19 3 0,56 9 0,-23 11 0,7 13 2,2 19-1,-4 19 0,-4 20 0,-13 14-1,-12 15 1,-58 11-1,16 7 0,-33-2-1,-29-4-1,-35-12 1,-33-10-1,-37-11-1,-31-16-2,-25-4-7,-28-19-19,-11-7-5,-17-12 0</inkml:trace>
  <inkml:trace contextRef="#ctx0" brushRef="#br0" timeOffset="184159.5333">11114 6343 26,'34'41'29,"4"6"1,2 13-22,-9-2-3,4 5 0,-8-8 0,-2 5 0,-11-13 0,-5 0 0,-18-13-1,-6-4 1,-19-12-2,-13-4 0,-20-9 0,-17-2-3,-15 10-12,-16 2-21,0 7-3,8 10 0</inkml:trace>
  <inkml:trace contextRef="#ctx0" brushRef="#br0" timeOffset="184472.5512">10568 7713 14,'-15'-36'32,"2"10"2,-2 12-19,13 32-1,-5 5-2,14 22-2,-4 5-4,7 17-2,-3 5-2,1 4-2,2-3-1,-3-8 0,2-5-2,-1-14-3,11 0-7,-6-24-16,13-12-6,4-15 1</inkml:trace>
  <inkml:trace contextRef="#ctx0" brushRef="#br0" timeOffset="184793.5696">11044 7958 21,'0'0'32,"-11"-1"-8,-4 17-5,-16 2-7,4 16-5,-5 0-2,8 8-2,9-3-1,14 0-1,18-6-1,17-8 0,17-14 1,15-11 0,5-11 0,2-12 2,-5-13-2,-8-8 1,-17-5-1,-16-2 0,-23 3 0,-24 4-1,-22 7-1,-22 6-16,-15 15-16,-12 9-3,-8 0 1</inkml:trace>
  <inkml:trace contextRef="#ctx0" brushRef="#br0" timeOffset="189887.8609">14424 9031 21,'1'-12'33,"2"-7"-13,7 17-3,-10 2-5,0 0-2,2 29-4,2 11-1,-1 13-3,1 13 0,-1 12 0,3 10-1,-1 5 0,3 1-1,1-9-1,-2-11 1,0-12-3,-3-13-1,6-9-8,-10-25-9,0-15-14,10-5 2</inkml:trace>
  <inkml:trace contextRef="#ctx0" brushRef="#br0" timeOffset="190255.882">15126 9104 14,'12'-10'35,"-11"-3"-1,-21-4-17,0 20-5,-22-2-4,6 18-2,-11-1-2,7 10-2,-1 7-1,7 6-1,12 4-1,13 0 1,12 5-1,11-7 0,11 7 1,8 2 0,6-3 1,-3 2 0,-4-1 0,-9-3 0,-14-3 0,-14-5 0,-17-10 0,-20-9-1,-10-7-2,-9-13-7,9-1-24,5-5-2,15-5 0</inkml:trace>
  <inkml:trace contextRef="#ctx0" brushRef="#br0" timeOffset="190407.8907">15484 9967 26,'23'43'3,"-11"-10"-2,-12-33-2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10-10T01:09:07.26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9">
        <inkml:traceFormat>
          <inkml:channel name="X" type="integer" max="2631" units="in"/>
          <inkml:channel name="Y" type="integer" max="1652" units="in"/>
        </inkml:traceFormat>
        <inkml:channelProperties>
          <inkml:channelProperty channel="X" name="resolution" value="254.00655" units="1/in"/>
          <inkml:channelProperty channel="Y" name="resolution" value="254.03659" units="1/in"/>
        </inkml:channelProperties>
      </inkml:inkSource>
      <inkml:timestamp xml:id="ts1" timeString="2011-10-10T01:10:08.956"/>
    </inkml:context>
  </inkml:definitions>
  <inkml:trace contextRef="#ctx0" brushRef="#br0">10659 3188 10,'3'-20'19,"-6"1"-11,0-3 1,3 12 1,-13-6 3,3 15 1,-15-5 2,5 19-1,-19-1-2,4 27-2,-21 5-2,0 21-2,-15 6-2,0 15 0,-2 6-2,10 8-2,9-4 1,22-5-2,24-9-2,25-13 1,30-12 0,23-19-2,21-16 3,16-19 0,6-12 0,-6-17 0,-14-9 2,-15-3-1,-27-2 1,-29 8 0,-36 8 0,-37 15 0,-35 15-1,-26 19 0,-20 16-1,-7 12 0,7 10-2,9-3-8,29 11-19,21-10-7,43-3-3,36-14 1</inkml:trace>
  <inkml:trace contextRef="#ctx0" brushRef="#br0" timeOffset="196.0112">11352 4600 33,'25'7'36,"-33"-3"1,-46-7-1,-42 4-30,-49 0 0,-34 7-2,-41-2 0,-27 6 0,-18 0-2,-14 4 0,0 5-5,2-7-19,26 11-13,32-10-2,45-3 0</inkml:trace>
  <inkml:trace contextRef="#ctx0" brushRef="#br0" timeOffset="1738.0994">13275 4548 43,'-3'20'33,"-25"-17"2,-12 4-2,-23-7-27,-11 8-3,-13 0-1,5 1-8,22 14-26,16 7-3,32 10 2,28 1-2</inkml:trace>
  <inkml:trace contextRef="#ctx0" brushRef="#br0" timeOffset="1849.1058">13343 4982 34,'32'9'32,"-32"-9"1,-26 2-1,-32-8-28,-26 6-4,-21 11-19,-22-2-14,-3-1 1,1 1-2</inkml:trace>
  <inkml:trace contextRef="#ctx0" brushRef="#br0" timeOffset="2643.1512">16927 4728 49,'14'11'36,"-26"0"0,-32-23-14,-35 13-15,-55-4-2,-36 0-2,-46-7-1,-28 3-1,-18 6-3,-6-2-13,16 14-19,20-1-2,43-4 0,44-12 0</inkml:trace>
  <inkml:trace contextRef="#ctx0" brushRef="#br0" timeOffset="3455.1976">15249 3564 29,'-3'-41'32,"3"-11"2,8-7-2,8-8-24,14 14-1,4-1-2,19 15 0,6 11-1,11 27-2,-4 19 0,-5 23 1,-17 12-2,-22 14 3,-28 9-1,-27 5-3,-25-4 1,-13-3-2,-5-9 1,8-7-1,17-8 1,30-7-4,34-9 4,37-8 0,32-6 0,23-4 0,16-3 0,9 0-1,-2-1-4,-22-8-20,-14 6-9,-28-5-3,-25-1 1</inkml:trace>
  <inkml:trace contextRef="#ctx0" brushRef="#br0" timeOffset="45945.628">10654 5090 27,'-19'6'31,"-12"-3"-1,-12 3-14,-11-6-11,-7 3 0,-8-5-1,3 2-1,-1-2 0,11 2-1,7 0 1,14 6-1,15 7 0,16 15-2,13 10 1,11 11-1,6 13 0,3 7-1,-3 0 1,-2-2-1,-5-10 0,-7-14 1,-4-16 0,-6-17 0,-2-10 1,-1-31-1,7 2 0,5 1 1,11 0-1,10 8 0,6 15 0,10 14 1,6 20-1,5 13 2,-1 18 1,-8 13-1,-15 10 0,-16 6 0,-21 1 0,-19-3-1,-22-3-3,-29-12-8,-18-6-22,-22-14-3,-12-16 0</inkml:trace>
  <inkml:trace contextRef="#ctx0" brushRef="#br0" timeOffset="47399.7111">15596 5697 1,'-38'-17'35,"7"-6"-1,13 5 2,8-7-24,20 18-1,7 1-3,20 19-2,8 8-3,6 20-2,-1 14 1,-5 15-1,-9 8 0,-18 4 0,-18-5-1,-22-13-1,-15-14-1,-16-30-7,9-15-22,-2-30-5,18-20 0,15-18 0</inkml:trace>
  <inkml:trace contextRef="#ctx0" brushRef="#br0" timeOffset="47618.7237">16075 5363 23,'0'0'36,"-6"39"2,-26 12-2,-5 31-26,-12 1-1,12 19-2,2-2-2,17-1-1,15-7-1,22-12-1,20-14-2,16-16-1,17-9-1,8-17-3,8-10-2,-9-25-16,2-4-13,-10-24-2,-14-20 0</inkml:trace>
  <inkml:trace contextRef="#ctx1" brushRef="#br0">8206 12489</inkml:trace>
  <inkml:trace contextRef="#ctx0" brushRef="#br0" timeOffset="63058.6068">6087 1000 59,'0'0'35,"36"-51"0,-36 51-1,26-46-23,-26 46-1,0 0-3,-57-40 0,-5 31-3,-14 7 0,-16 3-2,-10 6 0,-4 6-2,7 5 1,14 9-2,19 12 0,26 13 1,24 14-1,26 13 0,15 11 1,15 5-2,6 5 2,-2 4-2,-3-4 3,-12-5-3,-10-12 0,-9-13-4,-13-17-4,6-4-16,-10-21-9,9-13 0,-2-15-1,32-16 16,-5-18 7,18-8 7,5-4 7,2-8 18,3 5 12,-7 2 3,-10 7-1,-25 2-13,-6 20-6,-38 3-2,-10 15-5,-23 5-2,-7 4-3,-7 10-3,-4-4-5,13 9-27,3-2-2,23-3 0,13-8 0</inkml:trace>
  <inkml:trace contextRef="#ctx0" brushRef="#br0" timeOffset="63303.6208">6225 1320 58,'0'0'34,"0"-23"1,0 48-2,-1 18-19,10 13-4,-7 12-6,8 8 0,-2 6-8,-3-9-21,6-1-11,-5-20 1,1-18 0,-5-17-1</inkml:trace>
  <inkml:trace contextRef="#ctx0" brushRef="#br0" timeOffset="63899.6549">6350 1991 64,'-11'12'37,"11"-12"-3,-11-3 2,11 3-29,11-10-2,16 6 0,14-2-3,18 0 1,16 2-4,9-1 0,6 0-5,-14-8-14,-4 3-13,-24-9-2,-17-6 0,-22-7 0</inkml:trace>
  <inkml:trace contextRef="#ctx0" brushRef="#br0" timeOffset="64125.6678">6978 1387 62,'17'-12'34,"6"12"-1,-6 10 0,8 18-20,-9 18-8,2 18-1,-5 12-3,-3 7 0,-5 5-4,-15-15-18,-2-6-13,-5-25 0,-2-18-1,-1-25 0</inkml:trace>
  <inkml:trace contextRef="#ctx0" brushRef="#br0" timeOffset="64647.6977">7441 1307 51,'0'0'32,"25"-25"2,-22 47-3,3 14-21,-5 18-3,6 10 0,-2 14-4,4 4 1,-2 6-4,-1-5 1,-2-10-2,-3-14 1,-6-15 0,-2-14-1,-8-20 1,-4-14 1,-1-15-1,-1-11 0,6-12 0,7-7 0,11-8 0,8-9 0,14-8 1,14-2-2,15 1 2,11 9-1,12 11 1,4 12-1,1 18 2,-4 18-1,-14 20 1,-14 17 0,-26 10 1,-22 5 0,-33 2-1,-26-3 1,-23 1-6,-28-10-14,-1 5-17,-6-9-2,12-7-1,7-11 0</inkml:trace>
  <inkml:trace contextRef="#ctx0" brushRef="#br0" timeOffset="64899.7121">6926 1017 91,'0'0'34,"0"0"-7,0 0-24,0 0-36,0 0-2,0 0-2</inkml:trace>
  <inkml:trace contextRef="#ctx0" brushRef="#br0" timeOffset="65478.7452">7724 2379 52,'26'-9'34,"-26"9"0,-29-12-2,-39 17-18,-51-9-5,-35 11-5,-43 2-2,-29 13-1,-24 11-4,-11 1-2,4 11-3,12-7-1,39 10 0,36-14 0,61 3 0,50-21 1,74-2 2,53-13 2,61-2 2,46-2 2,46-1 4,30 10 2,8-4 1,3 12 1,-29-7 0,-23 11 1,-53-7-2,-45 7 1,-72-10-2,-62 2-4,-63-1-1,-54-1 1,-48 5-1,-31 3 1,-17 0-1,7 6 1,22 7-1,40 3-2,52 1 1,56 1-1,60-1 1,57 1-1,45 6 0,24 3-1,6 2 1,-14-3-6,-20 15-21,-42-9-7,-49-4-2,-48-11 0</inkml:trace>
  <inkml:trace contextRef="#ctx0" brushRef="#br0" timeOffset="94891.4275">17446 5688 8,'-12'12'30,"12"-12"2,0 0-15,15 17-1,-4-20-1,17 9-3,-1-16-5,18-2-1,4-19-2,10-12-1,3-21 0,8-20-2,-2-24-1,-3-26 2,-13-19-1,-13-18-1,-22-16 1,-21-6 1,-26-1-1,-27 7 2,-25 12-4,-21 4-6,1 26-22,-8 10-2,14 29-4,12 15 1</inkml:trace>
  <inkml:trace contextRef="#ctx0" brushRef="#br0" timeOffset="95113.4402">17845 3455 40,'68'60'35,"-33"-19"0,-26-13 0,-35-30-23,-19-10-5,-34-21-3,-10-8 1,-9-6-3,6 4-1,3 13 0,14 21-1,17 23 0,20 29 2,22 29-3,13 31-1,10 18-1,-5-3-18,-6 0-14,-21-18-4,-25-16 2,-34-21-4</inkml:trace>
  <inkml:trace contextRef="#ctx0" brushRef="#br0" timeOffset="95492.4619">14597 3714 35,'-13'-14'34,"-5"27"0,-15 22 0,-4 33-20,-11 18-6,1 24-2,-9 6-1,3 15-4,2-1 0,9 0 0,16-8-2,16-9 0,23-5 0,23-11-9,28 1 0,12-21-20,23-6-7,6-19 0,5-13 1</inkml:trace>
  <inkml:trace contextRef="#ctx0" brushRef="#br0" timeOffset="95737.4759">14837 4932 21,'-21'14'31,"11"20"0,14 17 0,9 14-25,8 20-2,0 0 0,4 4 0,-8-16 1,-8-13-3,-18-32 2,-16-18 0,-26-29-1,-18-15 0,-18-16-2,-14-7-3,-7 7-23,-13 3-8,-3 9-5,1 1 2</inkml:trace>
  <inkml:trace contextRef="#ctx0" brushRef="#br0" timeOffset="96213.5031">11646 5539 2,'12'23'32,"7"-6"1,9-6 1,0-17-18,14 9-3,-7-26-2,12 2-3,-10-23-1,3-5-2,-9-26-1,-4-17-1,-7-30 0,-14-21-3,-18-18 1,-17-15 2,-15 0-3,-13 9 3,-14 15-3,-5 18-2,-1 38-13,-8 17-17,20 30-5,12 17-1,23 16 0</inkml:trace>
  <inkml:trace contextRef="#ctx0" brushRef="#br0" timeOffset="96450.5167">12069 3778 35,'-10'-19'33,"-20"-12"3,-11-2-2,-17-8-26,-3 16 0,-10 4-2,8 20 0,2 16-2,15 31-2,11 29-2,14 25 0,5 22-1,2 6-5,2 11-22,-19-11-10,-8-10 1,-15-25-1</inkml:trace>
  <inkml:trace contextRef="#ctx0" brushRef="#br0" timeOffset="96872.5408">9577 5773 38,'1'42'36,"-25"-4"1,-32-16-2,-21-14-29,-39-27-2,-20-26-1,-13-31 0,0-23 0,11-25-2,19-23 0,27-17 2,33-5-1,46 1-1,36 9 1,42 12-2,29 22 2,17 23-3,8 26 0,-3 28-3,-19 13-7,-13 28-16,-30 8-7,-26 14-2,-30-4 1</inkml:trace>
  <inkml:trace contextRef="#ctx0" brushRef="#br0" timeOffset="97203.5597">9363 4314 27,'0'0'32,"-13"-23"0,-6-14 1,-10-22-18,7-1-5,-10-17-2,10-3-3,-3 0 0,4 9 0,0 12-2,3 20 2,-10 15-3,-3 23 0,-11 23-1,-4 26 1,-9 20-2,-7 14 1,-6 7-1,-2 1-2,10 8-23,-5-17-11,15-10-2,6-18-3</inkml:trace>
  <inkml:trace contextRef="#ctx0" brushRef="#br0" timeOffset="98303.6227">9234 5274 34,'0'0'33,"-2"18"1,26 24-2,20 21-30,19 24 2,6 16-1,11 17 0,-4 3 1,-8 3 0,-19-11-1,-24-16 0,-37-20-1,-32-19-1,-32-19 0,-24-14-1,-26-9-8,-19-22-24,-4-10-4,-1-18-1,6-16 0</inkml:trace>
  <inkml:trace contextRef="#ctx0" brushRef="#br0" timeOffset="99174.6725">10407 8748 4,'23'-22'34,"-13"0"1,-13 2-1,-9 10-24,-33-2-1,-16 15-3,-22 1-2,-7 11 0,-4 6-3,12 9-1,16 10 1,30 19-1,41 17-1,39 15 1,35 9-1,23 7 1,12 0 1,-3-3 1,-19-8-1,-25-17 1,-45-19-1,-38-16 1,-46-16 0,-32-15-2,-23-6-2,-13-15-15,8 0-19,11-6-1,28-1 0</inkml:trace>
  <inkml:trace contextRef="#ctx0" brushRef="#br0" timeOffset="99390.6848">11384 10138 17,'-24'22'35,"-44"-11"1,-46-11-2,-34 2-28,-48-2-1,-33 6-1,-29 3-2,-12 4-1,-5 10-4,-1-1-20,29 8-13,32 0 0,47-1-1</inkml:trace>
  <inkml:trace contextRef="#ctx0" brushRef="#br0" timeOffset="99758.7059">10514 10806 26,'-3'11'37,"-31"4"-1,-15 6 0,-19 17-33,-15 22-1,-7 21-1,6 17-1,12 9 0,23 3 0,32-4 0,32-9 0,31-16-1,31-18 1,26-27 0,22-23 1,8-23 1,2-12-2,-15-13 2,-19-10-2,-30-8 1,-33-2-1,-46-2 1,-39 1-1,-39 8 0,-31 8 0,-28 11 0,-9 9-3,9 24-9,10 1-18,43 15-6,36 1 0</inkml:trace>
  <inkml:trace contextRef="#ctx0" brushRef="#br0" timeOffset="100022.721">13813 9843 14,'-35'6'36,"-13"1"1,-17-7-2,-3 7-29,-26-1-3,-1-1-10,9 7-25,10 2-3,22 0 1</inkml:trace>
  <inkml:trace contextRef="#ctx0" brushRef="#br0" timeOffset="100167.7293">13807 10182 18,'49'28'34,"-30"-12"1,-31-9-1,-42-12-30,-119 2-10,55-2-28,1-3 1,15 3-2</inkml:trace>
  <inkml:trace contextRef="#ctx0" brushRef="#br0" timeOffset="100484.7474">15877 9358 9,'20'-41'33,"1"-4"0,7 4 0,19 8-32,-1 20 0,4 24 2,-1 15 0,-6 23 0,-18 12 1,-14 21 0,-25 7-1,-19 2-1,-19-14-3,-14-19-4,-3-11-21,3-26-8,13-23-2</inkml:trace>
  <inkml:trace contextRef="#ctx0" brushRef="#br0" timeOffset="100699.7597">16733 9299 10,'-38'30'37,"-20"1"-2,-14 7 3,-17-3-30,8 12-1,1-12 0,19 3-1,18-6-1,30-1-3,31 4-3,25-10-23,33 9-12,19-5-2,14 3 0</inkml:trace>
  <inkml:trace contextRef="#ctx0" brushRef="#br0" timeOffset="100940.7735">17965 10307 13,'-26'7'38,"-15"-5"1,-37-10-2,-39 0-27,-57-8-3,-52 8-1,-49-4-5,-46-4-16,-24 14-21,-19 4-2,5 10 0</inkml:trace>
  <inkml:trace contextRef="#ctx0" brushRef="#br0" timeOffset="101795.8224">15897 11196 26,'3'-16'33,"12"-7"1,15 1-23,-1-8-2,15 6-3,5-5-2,11 9-1,1 1-1,1 7 0,-8 14 0,-5 12-1,-14 13 1,-12 15-1,-21 14 1,-21 9 0,-16 9-1,-11 2 1,-7-5-1,3-4 2,4-11-1,19-10 1,26-14-1,28-8 0,31-11-1,25-3 0,23-3-3,14-5-2,14 7-15,-18-11-18,-7-1 0,-22-3-2</inkml:trace>
  <inkml:trace contextRef="#ctx0" brushRef="#br0" timeOffset="108315.1953">13584 14210 23,'-47'12'37,"-7"-11"2,0 4-4,-3-3-32,-3 1-9,3 11-27,7 0-3,19 4 0</inkml:trace>
  <inkml:trace contextRef="#ctx0" brushRef="#br0" timeOffset="108436.2022">13693 14620 21,'15'27'33,"-29"-15"-11,-29-8-23,-29-7-33,-29-3 0</inkml:trace>
  <inkml:trace contextRef="#ctx0" brushRef="#br0" timeOffset="111729.3906">18111 9532 27,'19'2'39,"6"25"-1,5 19-1,14 18-31,-4 11-3,7 10-1,6-1-2,4-5-3,11 7-15,-7-19-17,-2-12-4,-4-17 2</inkml:trace>
  <inkml:trace contextRef="#ctx0" brushRef="#br0" timeOffset="112172.4159">18639 9639 10,'20'-4'36,"-7"8"1,-2 20 2,-19 12-29,-3 25-1,-29 4-4,-14 11 0,-27 1-2,-13 6-1,-16-8-1,-4-14-3,1-7-14,0-18-20,24-10-3,26-15 1</inkml:trace>
  <inkml:trace contextRef="#ctx0" brushRef="#br0" timeOffset="112495.4344">18658 9804 19,'36'-22'34,"17"-2"2,12-1-2,10 4-33,5 10 1,-3 11 0,-1 14 0,-13 12 1,-12 21 1,-19 9-2,-17 12 2,-18 2-1,-9 2 0,-10-4 2,3-2-1,6-14 1,18-6-2,17-10 2,26-3-3,19-4-1,17-5-3,16 1-7,4-20-20,10 1-11,-7-12-1,-13-4-1</inkml:trace>
  <inkml:trace contextRef="#ctx1" brushRef="#br0" timeOffset="50983.9162">11768 17758</inkml:trace>
  <inkml:trace contextRef="#ctx0" brushRef="#br0" timeOffset="112917.4585">9335 9523 32,'9'26'39,"-17"21"1,-31 7-2,-18 15-33,-34 1 0,-25 7-3,-19-2-2,-10-10-10,3-4-26,6-16-3,19-15 1</inkml:trace>
  <inkml:trace contextRef="#ctx0" brushRef="#br0" timeOffset="113098.4689">8508 9660 32,'37'25'38,"12"19"1,20 20-2,14 4-32,15 17-2,5 8-6,-3-7-10,-6-2-24,-25-20-1,-28-20-1</inkml:trace>
  <inkml:trace contextRef="#ctx0" brushRef="#br0" timeOffset="113435.4882">6664 9891 12,'-18'-36'30,"26"-10"-2,40-5-7,27 14-18,16 2 0,20 16 1,7 5 2,9 20 2,-13 6 0,-6 25 2,-36 7-2,-21 20-1,-34 2-2,-30 7-1,-27 0-2,-17-1 1,-11-5-1,5-7-1,18-9 0,26-7 0,33-8-1,40-6-1,36-3-1,26-9-3,27 8-12,-1-11-19,9 0-5,-7-3 2</inkml:trace>
  <inkml:trace contextRef="#ctx0" brushRef="#br0" timeOffset="114095.5259">8262 13592 9,'-32'-34'36,"18"-6"0,16-18-1,30 13-23,6-10-6,23 9-2,17 5-2,14 11-1,7 12 0,-4 17-1,-8 22 0,-19 21 0,-26 22 0,-28 17 1,-33 12-1,-29 4 0,-22 2 0,-10-8 1,-5-13 0,8-18 0,14-19 1,27-17-2,27-12 1,31-12-1,31-8-1,28-4 0,24 2-3,8-6-6,17 13-21,-8-9-7,0-2 2</inkml:trace>
  <inkml:trace contextRef="#ctx0" brushRef="#br0" timeOffset="114282.5366">10049 13396 15,'0'0'36,"-2"27"0,-26 10-1,-11 18-29,-23 15-2,-10 17-2,-9 6-3,2 1-4,13 1-8,-5-19-16,16-16-6,4-26 0</inkml:trace>
  <inkml:trace contextRef="#ctx0" brushRef="#br0" timeOffset="114463.547">9536 13403 12,'36'25'34,"5"26"0,5 14 0,11 15-28,2 10-4,12 5-1,10 2-6,-6-14-19,2-12-9,-7-22-1</inkml:trace>
  <inkml:trace contextRef="#ctx0" brushRef="#br0" timeOffset="115192.5887">10867 13290 3,'-3'-17'34,"-9"1"0,-14-2 0,-6 6-24,-19 0-2,-1 13-3,-7 6-2,2 8-3,10 8 1,15 8-1,22 10 0,22 5 0,23 8-1,14 4 0,12 0 1,7 2 1,-3-3-2,-9-5 1,-19-1-2,-30-13-7,-26-1-19,-33-11-7,-22-6 3</inkml:trace>
  <inkml:trace contextRef="#ctx0" brushRef="#br0" timeOffset="115440.6028">11056 14191 14,'50'43'33,"-37"-1"-1,-50-11 0,-43 5-28,-60-3-2,-47 1 0,-42-4 0,-32-1 0,-25-12 0,-13 2 0,-2-5 0,10-1-1,17-5-2,30-7-5,47 7-13,36-10-17,55 2 2</inkml:trace>
  <inkml:trace contextRef="#ctx0" brushRef="#br0" timeOffset="115771.6218">9685 14883 7,'31'19'36,"-23"4"-1,-24-2 1,-14 14-32,-15 13-2,-8 19 1,-9 12-2,9 11-1,13 1 0,17 1 0,23-7 0,24-10 0,28-14 0,19-18-1,22-18 1,6-15 0,3-12 0,-10-12 0,-15-9 0,-22-8-1,-28-1 1,-29 1 0,-31 2 1,-28 8-1,-20 11 1,-14 14-1,0 19-4,6 6-18,31 21-14,20-2 1</inkml:trace>
  <inkml:trace contextRef="#ctx0" brushRef="#br0" timeOffset="116131.6424">14877 14104 13,'-19'-46'33,"15"6"1,17 5-1,19 14-28,11 21-3,13 23 0,1 18 0,3 21-1,-10 14 1,-16 13 0,-24 3 0,-27 0-1,-25-10-2,-14-15-3,-8-14-6,-10-31-20,12-20-5,12-19 1</inkml:trace>
  <inkml:trace contextRef="#ctx0" brushRef="#br0" timeOffset="116340.6543">15545 13993 21,'-10'24'37,"-26"5"2,-11 16-3,-14-4-29,0 20-3,3-2-2,17-3-2,28-5-1,25-11-2,38-6-3,32-19-2,37-3-17,14-29-11,29-12-1</inkml:trace>
  <inkml:trace contextRef="#ctx0" brushRef="#br0" timeOffset="116639.6714">15233 10163 13,'22'62'34,"60"43"1,53 34 0,63 51-31,50 42-2,40 39 0,27 18-1,2-1 0,-1-1-1,-21-20-5,-35-38-22,-47-50-8,-43-51 0</inkml:trace>
  <inkml:trace contextRef="#ctx0" brushRef="#br0" timeOffset="116838.6828">17628 8480 40,'134'126'37,"86"110"-1,26 31-18,41 75-50,68 77-5,62 82 1</inkml:trace>
  <inkml:trace contextRef="#ctx0" brushRef="#br0" timeOffset="139116.9571">1656 5304 9,'-23'-43'31,"-2"2"2,7 8 0,6 12-19,-2 7-5,14 14-3,-10 36-2,21 21-2,5 20 1,14 17 0,10 11 0,8 11-2,1-9 1,5-3 1,-5-26 1,-3-20-1,-8-31 1,-3-19-1,-10-26-1,-1-17 0,-5-15-1,1-15-1,1-14 0,0-14 0,-2-7 0,-2-4 0,1 7 1,-4 7-1,2 17-4,-9 10-5,13 33-24,-9 21-3,7 28-3,-6 24 1</inkml:trace>
  <inkml:trace contextRef="#ctx0" brushRef="#br0" timeOffset="139379.9721">2830 6849 14,'-10'-20'34,"-21"-2"0,-21 2 2,-16 4-23,-30 0-5,-13 12-5,-20 2 0,-7 8 0,-6 1-1,6 3-2,16 12-10,14-2-24,30 2-2,27 0 1</inkml:trace>
  <inkml:trace contextRef="#ctx0" brushRef="#br0" timeOffset="139627.9863">2200 7452 34,'0'0'34,"0"0"2,-18-4-1,10 17-30,-5 12-1,12 24 0,2 18-3,10 20 2,3 16 0,5 10-3,-6 9-2,-3-9-1,-3-7-5,-17-31-9,3-20-18,-6-25-2,-4-27 0</inkml:trace>
  <inkml:trace contextRef="#ctx0" brushRef="#br0" timeOffset="139838.9984">2658 7378 27,'8'-14'35,"-21"2"0,-22 4 0,-32 0-29,-13 16-1,-28 3-2,-11 11-3,-2 16-4,-1 6-24,20 10-6,20 5-2,23-1 2</inkml:trace>
  <inkml:trace contextRef="#ctx0" brushRef="#br0" timeOffset="140012.0083">2630 8222 43,'-35'25'37,"-28"-3"0,-27-2-2,-17 3-34,-21 9-29,-9-1-7,-1-6-3,12 3-1</inkml:trace>
  <inkml:trace contextRef="#ctx0" brushRef="#br0" timeOffset="140745.0502">4199 6428 19,'25'7'34,"-14"-3"0,-11-4-4,-34 2-17,-11 2-6,-27-6-4,-10 4 0,-8-1-4,-3-1-5,17 10-17,9 1-11,25 3 2,28 2-2</inkml:trace>
  <inkml:trace contextRef="#ctx0" brushRef="#br0" timeOffset="140875.0576">4195 6684 24,'61'16'33,"-26"-5"3,-35-11-1,-12 11-26,-46-15-4,-25 3-13,-15 5-24,-11 2-2,-5-1-2</inkml:trace>
  <inkml:trace contextRef="#ctx0" brushRef="#br0" timeOffset="144634.2726">5614 5104 32,'2'-16'35,"1"4"0,6 11 0,-9 1-27,16 40-6,-11 9 0,2 17-2,-4 14 0,1 10-1,-4 0 0,-4-2 0,-6-9 0,1-13 0,-2-16-1,-6-22 0,1-18-1,-7-25 0,2-14-1,-5-21 0,4-14 2,-1-16-1,5-10 1,4-8 2,11-4 1,12 0 2,11 8-2,14 19 2,17 20-2,16 27 1,11 23 0,6 23 0,-3 20 0,-5 20-2,-20 10 2,-15 6-1,-28-6 2,-25-3-2,-28-11 1,-15-8-2,-11-12 1,-2-6 0,8-11 0,12-3 0,18-3 0,23 0 0,28 4-1,21 7 1,19 5-1,13 6 0,11 7-1,5 4 0,4 8-3,-15-10-13,-5 7-16,-16-10-3,-12-7 0</inkml:trace>
  <inkml:trace contextRef="#ctx0" brushRef="#br0" timeOffset="144916.2888">6602 6467 36,'-21'-12'37,"-29"1"1,-42-10-2,-30 10-29,-43-1-3,-23 9-3,-15 7-5,-6 2-21,21 13-9,23 2-4,34 3 2</inkml:trace>
  <inkml:trace contextRef="#ctx0" brushRef="#br0" timeOffset="145319.3118">5642 7367 24,'-5'-36'34,"16"1"1,24 6-2,25 12-27,2 15-1,8 10-2,1 10 0,-5 11 0,-18 5 1,-16 13-2,-29 1 0,-23 5-1,-29 5 1,-17 1-2,-5-6 1,2-4 1,10-4 0,18-6 1,18-5-1,33-2 2,30-8-3,26 1 0,18-1-1,9-2-1,10 3-4,-2-7-1,1 8-5,-15-11-15,3 6-11,-5-9-2,11-9 0</inkml:trace>
  <inkml:trace contextRef="#ctx0" brushRef="#br0" timeOffset="147364.4288">5448 5030 21,'36'-41'35,"-13"-25"0,-14-22-2,-23-33-23,-12-21 0,-33-34-2,-17-20-1,-23-27-2,-22-13-2,-25-17 1,-17-4 0,-25 15-1,-15 33 0,-11 39-1,-15 46-1,-8 67 0,-4 63 2,9 76-4,9 71 0,22 53 0,23 35-2,31 26 1,31 8 0,25-8-1,23-15-4,20-19-16,3-46-15,7-43 0,2-42 1</inkml:trace>
  <inkml:trace contextRef="#ctx0" brushRef="#br0" timeOffset="147651.4452">1756 4097 55,'12'-28'35,"11"30"-1,10 23-1,11 36-28,5 22-3,4 20 0,-1 6 0,2 7 1,-13-16 1,-4-11-1,-9-28 2,0-20-3,-2-30 1,10-22 0,8-26-1,11-17-1,17-14-2,11-12-2,9 2-4,-8 0-15,-3 31-14,-25 11 0,-18 30-4,-26 34 0</inkml:trace>
  <inkml:trace contextRef="#ctx0" brushRef="#br0" timeOffset="148379.4868">1303 9752 7,'-21'-34'35,"5"14"0,7 20 2,9 22-24,9 37-3,-5 11-3,8 25-2,-5 7-1,-1 11-1,-6-4-1,-5-10 0,-8-20 0,-3-23-2,16-56 0,0 0-2,-45 31-1,45-31-1,-34-80 1,18 17-2,4-12 0,7-15 2,3-5 1,10-5 0,12 2 1,14 12 1,17 13 1,12 22-1,13 20 3,-1 31 0,-5 22 0,-16 29 2,-23 12-1,-18 14 0,-27-1-1,-21 4-2,-23-5 0,-8-5 0,-2-10 0,8-12-2,20-10 0,26-8 1,25-3 1,29-2 1,25-5-2,15 1-2,8 2 0,1 1 2,-5 5-4,-18-12-16,-12 3-16,-16-8-2,-16-17 1</inkml:trace>
  <inkml:trace contextRef="#ctx0" brushRef="#br0" timeOffset="148821.5121">2777 9708 28,'8'27'34,"-2"16"0,-7 11-18,10 26-2,-13 8-6,7 15-2,-5-4-3,5-6-1,2-14-3,1-19-2,9-12-3,-6-25-8,11-15-20,-2-16 0,3-15 0</inkml:trace>
  <inkml:trace contextRef="#ctx0" brushRef="#br0" timeOffset="149012.5231">3069 9733 9,'-14'-11'35,"-7"4"1,-15-1 1,-4 6-21,-30-11-5,-1 11-4,-17 3-4,0 3-16,8 15-20,9 10-3,17 9 0</inkml:trace>
  <inkml:trace contextRef="#ctx0" brushRef="#br0" timeOffset="149232.5356">3330 10366 32,'0'0'36,"-29"-21"1,-13 17-18,-28-4-6,-17 19-2,-28-1-4,-11 10-6,-2 13-29,-5 8-7,11-3-3,12-6 0</inkml:trace>
  <inkml:trace contextRef="#ctx0" brushRef="#br0" timeOffset="149544.5535">3564 11007 14,'-26'4'37,"-46"0"0,-45 0 0,-47-1-26,-39 12-3,-42 1-1,-23 8-4,-15 4 1,-9 6-3,3 10-5,15-8-14,38 9-20,59-2 0,59-5 0</inkml:trace>
  <inkml:trace contextRef="#ctx0" brushRef="#br0" timeOffset="149877.5725">1601 11616 33,'10'20'35,"17"14"0,12 7-2,16 16-32,7 20-2,8 13 1,-2 3-1,-7 0 1,-4-2 0,-17-10 3,-4-12 0,-18-20 1,-4-16 0,-14-33 0,15-4-1,-4-29 1,7-18-2,6-23 0,6-19-2,8-13-1,4-13-2,10 1-5,-9-6-21,10 17-8,-3 11-2,6 13 1</inkml:trace>
  <inkml:trace contextRef="#ctx0" brushRef="#br0" timeOffset="150171.5893">4966 10793 18,'-33'20'36,"-24"-4"1,-17-3-4,-10-2-32,-8 11-9,-4-2-26,14-5 1,19-1-3</inkml:trace>
  <inkml:trace contextRef="#ctx0" brushRef="#br0" timeOffset="150339.599">4879 11151 24,'-28'9'34,"-21"-15"0,-22-11-10,-11 10-22,-2 9-15,2 0-18,15-2-2,23 4 0</inkml:trace>
  <inkml:trace contextRef="#ctx0" brushRef="#br0" timeOffset="150658.6172">5493 10807 23,'72'-15'27,"12"7"-14,3 7-5,2 16 0,-19 2 1,-7 20 0,-28 1 1,-17 18-2,-41-9 1,-21 5-2,-32-14 0,-5 0-1,-3-14 0,12-3-2,20-14 0,33-4-1,51 1-2,44-2-3,58 15-10,28-5-24,51 3-4,33-1 0</inkml:trace>
  <inkml:trace contextRef="#ctx0" brushRef="#br0" timeOffset="155674.9041">1777 13508 7,'-26'-36'36,"4"3"1,6 2 1,7 15-26,3-4-2,6 20-3,11 21-3,8 20-2,6 19-2,9 16 0,5 15 0,8 9 0,1-2-1,2-3 2,-1-14-1,-4-18 3,-8-23 0,-3-21-1,-9-30 1,-3-18 0,-8-24 0,-1-21-2,-7-21 0,0-10-1,0-4-1,2-2-3,8 22-4,-6 4-20,13 32-9,1 22-2,7 30 0</inkml:trace>
  <inkml:trace contextRef="#ctx0" brushRef="#br0" timeOffset="155950.9199">3354 13561 11,'14'-1'36,"-7"11"2,-15 5-3,-12 5-21,-24 1-7,-8 3-3,-18-1-6,-9-6-6,6 0-26,1-3-2,19-1 1</inkml:trace>
  <inkml:trace contextRef="#ctx0" brushRef="#br0" timeOffset="156081.9274">3354 13860 14,'53'17'34,"-29"-2"0,-28 0 1,-33-5-26,-23 0-13,-26 5-27,-10 0-3,-1-5-1</inkml:trace>
  <inkml:trace contextRef="#ctx0" brushRef="#br0" timeOffset="156351.9428">4137 13202 20,'-13'10'36,"1"8"0,3 13-1,3 16-32,-2 22-1,5 12-2,3 12-1,0 2 0,2 1-3,-8-20-8,2-8-23,-11-21 1,-3-26 1</inkml:trace>
  <inkml:trace contextRef="#ctx0" brushRef="#br0" timeOffset="156651.96">4213 13207 19,'49'-45'28,"5"16"1,-3 6-23,3 19-3,4 15 2,-9 10 1,-2 19 0,-20 6 1,-12 15-1,-25-4 1,-16 6-1,-27-7 0,-12-3-4,-14-12 0,1-8-1,11-10-1,18-6 0,23-2 0,28-2 0,32 2-1,27 4 0,22 5-1,8 1-6,11 6-22,-12-2-5,-13-6 0</inkml:trace>
  <inkml:trace contextRef="#ctx0" brushRef="#br0" timeOffset="157071.984">5390 14420 10,'-21'5'36,"-20"-3"0,-31-4 1,-17 4-26,-43-4-3,-22 9-2,-26-2-3,-7 5-4,7 9-9,4-4-23,28 7-3,28-3 0</inkml:trace>
  <inkml:trace contextRef="#ctx0" brushRef="#br0" timeOffset="157416.0037">4293 14932 21,'9'-3'33,"-5"-12"2,13-4-4,5 1-30,7 9-1,4 6 1,4 10 1,1 10 0,-7 18 1,-16 9 0,-10 15 0,-20 5-1,-15 7 0,-12 1 0,-6 2-1,0-7 1,6-3 0,13-8 0,22-2-1,21-7 1,28-3-1,16-9-1,17-3 0,10-5-2,3-8-1,-7 1-5,-24-20-21,-16 3-9,-34-13 1</inkml:trace>
  <inkml:trace contextRef="#ctx0" brushRef="#br0" timeOffset="157861.0292">2734 14760 15,'0'0'37,"-20"15"0,-27-7 1,-10 7-28,-41-2-3,-15 9-2,-26-5-1,-13 3-3,1 3-3,2-13-21,20 12-15,25-3-1,36 0 1</inkml:trace>
  <inkml:trace contextRef="#ctx0" brushRef="#br0" timeOffset="158095.0425">2022 15340 15,'0'0'37,"0"0"0,0 0-2,11 36-30,-3 16-2,-4 17-1,0 16-2,-1 11 0,-2 5-3,1 5-5,-2-23-20,2-6-7,5-25-1</inkml:trace>
  <inkml:trace contextRef="#ctx0" brushRef="#br0" timeOffset="158283.0533">2376 15247 27,'-45'-7'36,"-16"16"2,-27 6-2,-10 15-29,-15 5-1,4 11-6,14 13-25,20-4-12,38 4-1,32-3-1</inkml:trace>
  <inkml:trace contextRef="#ctx0" brushRef="#br0" timeOffset="158441.0623">2442 15972 25,'-74'24'36,"-17"-4"-1,-5-5-25,-4-10-45,9-5 0,11-10-1</inkml:trace>
  <inkml:trace contextRef="#ctx0" brushRef="#br0" timeOffset="158903.0888">2608 12868 22,'-56'45'36,"5"-2"1,10 7-6,4-21-22,19 0 0,1-27-1,17-2-1,13-32-1,11-3-3,3-18 1,11-11-3,11-16-2,12-5 1,14-8-1,13-7-2,11 2 1,10 0 1,9 11 0,6 16 0,6 28-1,8 26 1,-1 32-1,-7 34 2,-7 29 0,-12 29-1,-13 24-1,-17 6-1,-20 2-4,-34-22-21,-9-16-8,-10-28-2,-5-30 1</inkml:trace>
  <inkml:trace contextRef="#ctx0" brushRef="#br0" timeOffset="159143.1025">4313 12335 8,'-11'51'34,"6"18"0,2 6 1,5 6-30,7 12 1,-4-11-1,10-5-1,-9-18-1,-2-13 1,-16-23-1,-10-19 1,-20-28-2,-20-23-2,-20-14 1,-15-11-5,3 7-22,-4 1-10,11 14-1,11 18 0</inkml:trace>
  <inkml:trace contextRef="#ctx0" brushRef="#br0" timeOffset="159887.145">4734 16648 9,'10'5'36,"-2"19"0,-10 14-1,2 25-30,-7 21-1,-2 18-1,0 11-2,6 9 0,5 10-3,2-2-6,14-17-24,-2-28-4,2-36 0</inkml:trace>
  <inkml:trace contextRef="#ctx0" brushRef="#br0" timeOffset="160086.1564">5037 16695 15,'-23'18'38,"-28"-8"0,-11 1-2,-20-5-34,-17 8 1,-13 1-3,-3 1-3,16 15-21,10-5-13,28 12 1</inkml:trace>
  <inkml:trace contextRef="#ctx0" brushRef="#br0" timeOffset="160274.1672">5125 17571 12,'0'0'38,"-69"63"0,11-40 0,-19-15-33,-3 7-3,-8 1-6,0 4-25,22-22-7,18-11-1</inkml:trace>
  <inkml:trace contextRef="#ctx0" brushRef="#br0" timeOffset="160508.1806">6105 16974 4,'-20'22'39,"-21"-9"-4,-9 1 3,-20-8-34,8 6-10,8 11-27,6-2-2,21-1-1</inkml:trace>
  <inkml:trace contextRef="#ctx0" brushRef="#br0" timeOffset="160644.1883">6404 17228 20,'-25'8'41,"-18"1"-3,-20-2-6,-19 1-61,1 4-8,-2-4 0</inkml:trace>
  <inkml:trace contextRef="#ctx0" brushRef="#br0" timeOffset="161343.2283">7181 16214 17,'0'0'33,"15"25"0,-2-7-19,15 22-10,-2 13 0,4 14-4,6 11 1,3 6-2,6 3 0,0-4 3,-1-14-1,1-20 2,-5-27-1,0-19 0,-5-27 2,-1-18-2,-8-30 2,-2-14-3,-6-17 0,0-3 0,-2-4 0,-2 8-1,0 15-2,-2 16-5,6 35-22,-8 14-7,7 30 0</inkml:trace>
  <inkml:trace contextRef="#ctx0" brushRef="#br0" timeOffset="161652.246">8323 16119 22,'0'-20'34,"0"20"3,10-2-25,0 27-5,-7 10-1,4 20-3,-2 14-1,3 13-2,-3 8 0,1 1-1,-2-8 0,-6-9 0,0-8-5,-13-28-11,1-11-19,-8-20 0</inkml:trace>
  <inkml:trace contextRef="#ctx0" brushRef="#br0" timeOffset="162299.283">7948 16475 29,'0'-12'34,"2"-9"1,15 2-30,0-7 0,11 1-3,10-1-1,11-1 2,5 1-2,6 3 2,0 3-3,1 9 3,-6 7-2,-3 11 0,-11 9 0,-11 15-2,-11 14 1,-16 14 0,-20 8 0,-15 7-1,-15 1 0,-12-4 2,-6-3-1,-1-10 0,4-12 0,11-10 1,15-12-1,20-10 1,16-14-2,35 2 1,16-8 0,15-3-1,18-3 1,12-2-1,4-1 0,3 2 1,-5 3-1,-11 4-2,-11 6-5,-29-9-19,-15 10-9,-32-1 0</inkml:trace>
  <inkml:trace contextRef="#ctx0" brushRef="#br0" timeOffset="162598.3001">9456 17256 34,'-18'15'37,"-39"-12"2,-19-3-30,-52 0-1,-25 2-1,-34 1-3,-22 5 0,-21 1-1,-8 3 0,-3 1-2,8 5-1,17-1-3,17-2-12,44 1-24,31-8-1,47-5 0</inkml:trace>
  <inkml:trace contextRef="#ctx0" brushRef="#br0" timeOffset="162840.314">7858 17483 22,'-13'8'33,"13"-8"0,0 0-28,-5 93 0,17-19-1,1 22 0,6 19 0,-3 12-1,2 3-2,-5-6-8,-11-12-25,2-26-3,-2-27-1</inkml:trace>
  <inkml:trace contextRef="#ctx0" brushRef="#br0" timeOffset="163179.3333">7815 18024 2,'21'-76'32,"18"-6"-1,22-9-25,2 10-1,16 11 1,-2 17 1,7 14-2,-11 26 0,-3 13 1,-24 13-1,-46-13 1,40 92 0,-52-28-2,-26 4 0,-12 1-2,-11-6 1,-1-3-2,1-3 2,13-9 0,48-48-1,-46 80-1,60-34 0,26 10 0,25 8 1,21 11-1,22 6-3,11 2-9,27 0-24,4-17-6,13-26 2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10-10T01:12:17.90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88">
        <inkml:traceFormat>
          <inkml:channel name="X" type="integer" max="2631" units="in"/>
          <inkml:channel name="Y" type="integer" max="1652" units="in"/>
        </inkml:traceFormat>
        <inkml:channelProperties>
          <inkml:channelProperty channel="X" name="resolution" value="254.00655" units="1/in"/>
          <inkml:channelProperty channel="Y" name="resolution" value="254.03659" units="1/in"/>
        </inkml:channelProperties>
      </inkml:inkSource>
      <inkml:timestamp xml:id="ts1" timeString="2011-10-10T01:13:07.205"/>
    </inkml:context>
  </inkml:definitions>
  <inkml:trace contextRef="#ctx0" brushRef="#br0">4553 6330 17,'-21'4'30,"3"8"-1,9 4-17,-9-3-3,10 10-2,5-4-2,15 4-2,8-4-1,14-3-1,8-3-1,9-5 1,5-5-2,3-5 1,3-6-1,-3-10 1,-7-8 1,-5-11 0,-15-9 1,-8-6 0,-19-8 1,-15-3-1,-19-2 0,-15 0 0,-14 1-1,-13 6 0,-10-1-1,-1 4 0,4 3-1,11 0 0,17 5 0,18 0 0,24 4 1,26 5-1,22 7 1,19 6-1,11 4 1,5 7 0,-5 7 0,-5 13 0,-14 9 0,-13 11 1,-22 10-1,-16 12 0,-15 11 0,-14 9 2,-11 5 0,-7 3-1,-4-2 0,4 3 0,10 0 0,14-2-1,13-5 2,17-5-2,16-5 0,13-4 0,10-9 0,3-9 0,-1-9-1,-4-11-1,-5-4-13,-11-13-17,-9-12-1,-3-16-1</inkml:trace>
  <inkml:trace contextRef="#ctx0" brushRef="#br0" timeOffset="212.0121">5579 6057 31,'0'0'35,"8"2"0,-8-2-3,0 0-32,0 0-25,-3 12-9,3-12 0,-1 18 0</inkml:trace>
  <inkml:trace contextRef="#ctx0" brushRef="#br0" timeOffset="1101.063">6829 5629 19,'14'-2'29,"-14"2"16,-24-11-30,1 14-4,-21-11-5,-8 6-1,-10-7-2,-9 2-1,-5-1 0,1 0-1,-3 0 0,9 4 0,7 4 0,16 6 0,11 5-1,17 8 1,10 5-1,11 8 0,10 8-1,6 3 1,3 6 1,-3 0-1,-1 3 0,-9 0 0,-5-2 1,-5-8-1,-6-6 1,-5-9-1,-4-9 0,1-10 0,3-9 0,3-8 0,7-6 1,7 0-1,11-1 0,14 3 0,14 5 0,10 9 0,8 9 0,5 11 0,3 10 0,1 12 0,-7 9 0,-6 6 2,-17 4-2,-18 0 1,-17-2 0,-18-5-1,-18-6 1,-19-10-1,-17-9 0,-16-14-5,-1-2-20,-4-12-11,7-5 1,14-11-2</inkml:trace>
  <inkml:trace contextRef="#ctx0" brushRef="#br0" timeOffset="1700.0972">9363 6558 21,'0'0'35,"2"-12"-1,-3-6-1,-5-22-21,2-2-6,-6-19-3,0-12-1,0-14-1,4-11 0,2-11-1,4-4 1,4 0-1,8 8 1,4 14-1,7 19 1,1 19 0,4 17 0,0 18 0,0 20 0,-1 18-1,0 14 0,-4 9 0,-1 7 0,-2 6-1,-1 8 1,-5 8 0,-2 6 0,1 5-1,-2 0-2,4 7-3,-5-10-10,11 2-16,-1-11-5,7-10 3</inkml:trace>
  <inkml:trace contextRef="#ctx0" brushRef="#br0" timeOffset="1850.1058">9811 6401 28,'-35'-14'33,"-10"5"0,-15-2-13,4 9-9,-19-7-5,5 2-3,4 1-6,4-6-14,16 5-15,15-4-1,19-2 0</inkml:trace>
  <inkml:trace contextRef="#ctx0" brushRef="#br0" timeOffset="2120.1213">9998 5620 3,'12'-1'31,"-2"6"1,-2 5 1,-9 1-22,6 22-2,-12 6-3,2 19-2,-5 8-1,-2 13-1,-2 8-1,3 3-1,3-2 0,3-7-2,7-10-1,1-16-2,10-9-9,-3-21-19,8-14 1,1-15 0</inkml:trace>
  <inkml:trace contextRef="#ctx0" brushRef="#br0" timeOffset="2410.1379">10351 5573 1,'0'0'29,"4"12"-2,-2 7-6,-8-3-6,6 19-4,-7 1-5,5 13-2,-6 4 0,2 11-1,-2 3-1,2 5 0,-1 3 0,2 0-2,2-6 0,1-5-3,6-1-6,-6-13-18,7-5-5,4-11-1</inkml:trace>
  <inkml:trace contextRef="#ctx0" brushRef="#br0" timeOffset="3609.2064">4681 10341 3,'28'12'33,"4"-3"0,9 3-16,-7-15-2,10 10-6,-4-15-2,4-1-2,-7-9-2,1-3 0,-15-9-2,-9-1 1,-18-8 0,-18-8-1,-22-8 0,-21-7 0,-23-11 1,-12-8-1,-7-7 0,2-5 0,8-4 0,16-3-2,21 7 1,29 6-1,34 13-2,28 14 1,29 18 0,17 16 0,13 26 0,2 22 0,-6 20 0,-17 14 3,-18 16 0,-25 11 1,-29 11-2,-20 6 0,-23 0 0,-14-3 0,-4-5 0,4-5 0,9-11-2,14-12 2,18-8 0,24-11 0,23-13 1,22-6-1,22-8 1,10-6-2,11-5-3,-7-14-17,0-6-13,-10-12-1,-14-16 1</inkml:trace>
  <inkml:trace contextRef="#ctx0" brushRef="#br0" timeOffset="3747.2143">5222 9801 22,'0'0'38,"11"15"-1,-11-15-2,13 7-36,-5 12-22,1 2-12,4 1-1,3-5-1</inkml:trace>
  <inkml:trace contextRef="#ctx0" brushRef="#br0" timeOffset="4124.2359">6170 9338 9,'11'-6'37,"-11"6"-2,-21-15 1,-3 13-30,-6 21-2,-11 8-2,0 18 0,-1 16 0,6 18-1,6 14 0,11 10 0,12 1-1,14-4 1,20-8 0,17-12 0,16-15-2,10-17 1,11-19 0,1-16-1,1-9-1,-10-15 1,-14-10-1,-15-12 0,-22-4 1,-23-5 0,-27 3 1,-19 3 0,-20 12 1,-10 13-3,-5 27-5,-4 10-21,17 17-7,20 14 1</inkml:trace>
  <inkml:trace contextRef="#ctx0" brushRef="#br0" timeOffset="4688.2682">8828 10198 34,'-7'-12'36,"0"-14"0,5-5-15,-5-19-11,7-6-7,-2-15-1,4-16-2,1-15-1,5-16 1,6-5 0,5-1-1,3 5 1,5 10 0,3 20 0,5 23-1,6 33 1,3 31 0,1 34-1,-4 24 0,-1 22 0,-3 16 0,-3 12 1,-4 5-1,-5 0 1,-6-5 0,-3-15-1,-5-17 1,-4-16 0,-7-19 0,-5-19-1,-7-17 1,-6-15 0,-10-8 0,-7-4 1,-9 5 0,-8 5 0,-6 13-1,-5 13-1,-1 9-3,6 15-5,-1-7-13,16 6-13,16-5 0</inkml:trace>
  <inkml:trace contextRef="#ctx0" brushRef="#br0" timeOffset="4942.2827">9631 9123 17,'11'33'32,"-10"17"1,2 8-18,6 30-3,-7 3-6,8 13-1,-3-5-1,4-4-2,-1-15 0,1-10-2,1-13-5,-6-23-10,6-15-19,2-20 0,1-21 0</inkml:trace>
  <inkml:trace contextRef="#ctx0" brushRef="#br0" timeOffset="5155.2949">10082 8968 22,'19'5'29,"-6"14"1,-3 17-21,-1 26-3,-8 11-2,3 17 1,-11 6 1,2 9-1,-9-3 0,2 1-1,-7-11-2,4-12-2,3-7-8,-4-17-21,13-12-7,6-14 2</inkml:trace>
  <inkml:trace contextRef="#ctx0" brushRef="#br0" timeOffset="6143.3514">4558 12958 2,'4'-23'32,"1"4"-2,-7 1-6,2 18-8,-2 17-5,4 22-4,-10 13-2,6 23-1,-2 12-1,1 20-1,0 11-1,-2-1 0,0 2-2,-3-7-3,7 0-7,-8-14-23,6-6-1,3-17-1</inkml:trace>
  <inkml:trace contextRef="#ctx0" brushRef="#br0" timeOffset="7767.4443">4872 13061 29,'5'-22'32,"-3"4"-11,-12-6-3,10 24-7,-35-19-4,8 24-2,-17 13-1,0 16-1,-7 18-1,0 20-1,5 20 0,6 15 0,12 10-1,14 4 0,22-3 1,14-3-2,13-13 0,8-13 0,7-21 0,4-22 1,7-17-1,-3-21-1,-1-16 0,1-24 0,-2-17 0,-1-15 0,-3-18 0,-5-10 0,-9-2 1,-8 6 1,-10 9 1,-7 17 2,-13 13 0,-5 24 0,-5 24 0,-1 25 1,1 15-2,1 15 1,1 9-1,2 5 0,3 4-2,6 0 0,4-9-1,1-11-3,5-6-5,-8-25-16,6-11-11,-11-10 0</inkml:trace>
  <inkml:trace contextRef="#ctx0" brushRef="#br0" timeOffset="7933.4538">5394 13503 33,'0'0'34,"-30"-7"1,-9 11-25,-17-6-3,-6 10-5,-7 8-6,-1 5-26,9 6-3,16 4-1</inkml:trace>
  <inkml:trace contextRef="#ctx0" brushRef="#br0" timeOffset="8255.4722">5383 13539 4,'0'0'33,"2"12"0,9 11 1,3 9-26,7 18-3,-4 5-2,-1 10 0,-6 0-2,-3 2-1,0-8-1,-4-11-3,7-5-8,-9-16-20,6-12-2,-7-15 1</inkml:trace>
  <inkml:trace contextRef="#ctx0" brushRef="#br0" timeOffset="8788.5027">5649 13622 8,'12'-4'33,"-5"17"0,-4 14 0,-4 6-27,-1 16-3,-2 6-2,1 5 0,-1-6-1,5-5 1,5-10-1,5-9 0,7-14 1,4-6-1,5-18 1,2-9 1,-1-9-1,-5-10 0,-2-8 0,-6-9 0,-7-7 0,-3-1-1,-5 7 1,0 4-2,2 13 1,1 11 0,6 14 0,5 17 0,7 13-1,9 9 2,10 2-2,4-1 1,9-1 0,7-4 0,7-8-1,1-12 1,-3-10 0,-4-12-1,-8-3 1,-9-9-1,-12-6 1,-16-1 0,-16 3 0,-16 9 0,-12 14 1,-12 15 0,-5 16-1,-2 17 1,4 13 0,9 8 0,12 3 0,15 0 0,21-8-1,18-7 1,22-14-2,14-14-1,24-9-4,10-15-5,27-2-15,3-19-10,12-11 1</inkml:trace>
  <inkml:trace contextRef="#ctx0" brushRef="#br0" timeOffset="9286.5312">8411 13439 18,'-25'4'21,"0"-5"0,13 19-1,-4-5-5,16 20-4,-2 0-4,11 11-2,7-3-1,7 4 0,4-4-2,8-4 0,4-12-1,2-7 0,2-14-1,-4-11 0,-2-15 0,-4-11 0,-6-12 0,-4-11-1,-8-1 2,-4-1-2,-4 7 2,-2 11-1,2 17 0,-7 23 0,15 13 0,-6 29 0,1 22 0,-3 14 1,-2 14-1,-7 11 1,-10 4-1,-7 5 1,-9-4-1,-6-7 1,-5-16-2,3-11 1,1-16-2,4-18-1,13-12-7,-1-34-17,18-16-9,9-20 0</inkml:trace>
  <inkml:trace contextRef="#ctx0" brushRef="#br0" timeOffset="9624.5505">9284 13518 2,'27'-11'32,"-13"-3"1,-14-7 0,-2 4-27,-19 3-2,-2 11-2,-9 10 0,0 14 0,0 16-1,4 12 0,4 7 1,8 5-1,8-1 0,12-4 0,9-10-1,15-12 0,13-14-1,9-13 0,9-14 1,3-16-2,3-13 1,-2-13 0,-8-10 1,-16-2-1,-19 0 2,-25 5-1,-25 11 0,-22 15-4,-11 30-21,-17 20-9,-4 17 1</inkml:trace>
  <inkml:trace contextRef="#ctx0" brushRef="#br0" timeOffset="10143.5802">9744 13477 29,'7'-12'31,"-7"12"-11,0 0-6,0 0-5,0 31-4,-3 7-1,-4 4-1,4 8 1,-1-2-1,6 0 0,5-8-1,8-6-1,2-15 0,8-12-2,8-14 1,6-15-1,7-10 0,3-11 0,3-6 0,-4-2 1,-5 0 1,-5 5-1,-12 5 1,-8 16 0,-18 25 1,0 0-1,-10 24-1,-6 20 1,5 11-2,1 8 1,8 7-4,-3-7-6,16 8-21,-4-11-4,5-17 0</inkml:trace>
  <inkml:trace contextRef="#ctx0" brushRef="#br0" timeOffset="10577.605">11950 12697 28,'17'12'32,"-2"4"-12,5 28-2,-13 7-7,6 20-1,-11 11-3,6 17-2,-9 9-1,0 12-2,-2 1-1,3-5 0,0-10-3,0-15-4,10-11-24,-6-26-5,8-27 1</inkml:trace>
  <inkml:trace contextRef="#ctx0" brushRef="#br0" timeOffset="10735.614">12213 13299 16,'-25'0'35,"-10"4"0,-14-1-1,-5 6-29,-6 10-6,-7 5-26,10 6-7,10-1 0</inkml:trace>
  <inkml:trace contextRef="#ctx0" brushRef="#br0" timeOffset="10983.6282">12298 13197 17,'10'12'33,"-8"6"0,5 15-21,-14 5-2,5 21-2,-6 4-1,4 16-2,-3 3-3,1-5-4,5-2-6,-6-19-19,9-10-5,4-19-2</inkml:trace>
  <inkml:trace contextRef="#ctx0" brushRef="#br0" timeOffset="11756.6724">12476 13304 1,'0'0'30,"2"30"2,1 0 0,-4 8-27,9 18 1,-6 2-2,5 4 0,-3-7 0,4-2 1,-4-14-3,1-8 0,-3-18-1,-2-13-1,17-21 0,-8-10-2,4-10 0,1-12-1,5-4 1,0-10-1,6 2 1,1 8 2,3 13 0,2 17 1,-2 13 1,4 25 1,-10 16 0,0 25 1,-10 11-1,-6 8 0,-11-4-1,-1-2 1,-3-11-1,-3-10 0,3-18-1,4-13-1,4-13 0,10-28 0,8-4-1,5-12-1,9-6 1,3-7-2,5-1 2,4-1-1,0 6 1,-2 11 2,-8 12-1,-4 15 0,-5 16 0,-10 15 1,-5 16 0,-8 15-1,-4 10 1,-3 4-1,5-1 0,5-2 0,7-8 0,10-7 1,13-12-2,14-11 1,14-14 0,12-11 0,9-10 0,2-13-1,0-7 1,-6-12-1,-8-7 2,-18-5-2,-19 2 2,-24 1-1,-23 8 0,-20 11 0,-15 15 0,-8 18 0,-2 19 0,3 16 0,11 12 0,16 12 1,21 5-1,24 2 0,18-2 0,16-6 0,13-10-1,9-12 0,4-9-4,-6-22-5,0-4-16,-18-27-9,-14-18 0</inkml:trace>
  <inkml:trace contextRef="#ctx0" brushRef="#br0" timeOffset="12374.7078">15280 12765 28,'0'74'34,"5"16"0,0 15-25,-5 6-4,4 10-1,-8-8-4,-1-15-4,2-15-25,-3-14-4,2-23 1</inkml:trace>
  <inkml:trace contextRef="#ctx0" brushRef="#br0" timeOffset="12550.7179">15701 13396 9,'7'-16'34,"-21"2"-1,-18 3 1,-22-3-29,-14 9-1,-12 3-3,-1 2-4,14 14-15,12 0-14,20 4-1,22 2 0</inkml:trace>
  <inkml:trace contextRef="#ctx0" brushRef="#br0" timeOffset="12845.7347">16024 13400 8,'5'-27'33,"-13"6"1,-20-3-1,-7 18-24,-14 4-3,2 16-1,1 11-1,12 14-1,13 8 0,18 7-1,17 0 0,18 0 1,15-8-2,13-9 0,4-21 0,8-11-1,-6-19 0,-4-15-1,-10-13 1,-13-8-1,-16-2 0,-15 0 0,-16 3 1,-19 4-3,-14 14-10,-26-1-18,-1 13-6,-8-3 0</inkml:trace>
  <inkml:trace contextRef="#ctx0" brushRef="#br0" timeOffset="14051.8037">17842 12982 14,'5'-19'25,"-2"1"-6,9 14-5,-12 4-4,19-4-1,-19 4-3,17 13 0,-17-13 0,3 25 0,-13-9-1,-3 9 0,-13-4 0,3 12 0,-11 0-2,0 10-1,-3 3-1,6 9 0,10 4 0,11 3-1,10-2 0,9-4 0,9-15-1,9-10 1,6-17-1,-1-17 1,-5-21-1,-5-21 0,-8-18 1,-6-15-1,-6-20 1,-6-14 0,-2-13 0,2-6 2,2-3-2,2 5 1,3 15 0,3 23 0,6 31-1,-1 32 2,5 37-2,-3 35-1,1 37 1,-5 24-1,2 19 0,-1 10 0,0 7 0,1-3-2,3-7 2,3-16-1,6-22 1,5-21-1,4-21 1,4-27-2,3-22 1,1-23 0,-1-17 0,-5-18 0,-2-11 0,-9-5 1,-4 4 1,-7 7 1,-9 12 2,-6 14-1,-9 14 0,-4 22 2,-7 18-1,3 17-1,-1 6 1,8 10-2,8 0 1,15 2-1,10-6 0,18-8-2,10-14 1,9-11 0,4-13 0,0-15 0,-4-14 0,-11-15-1,-17-10 1,-17-6 0,-19-8 0,-14 1 0,-14 6-1,-8 6-4,5 24-15,-5 6-13,16 15-3,11 8 0</inkml:trace>
  <inkml:trace contextRef="#ctx0" brushRef="#br0" timeOffset="14540.8317">19621 13093 0,'0'0'33,"0"0"-2,-12-6 2,12 6-25,-12 30-4,5 2-3,5 9-1,4 4 0,6 2 1,9 1-1,9 0 1,10-7-1,8-6 0,9-19 0,2-14 0,-1-17 1,-4-21-3,-9-22 2,-10-31 0,-15-26 2,-14-23-2,-15-20 2,-9-15-1,-2-1 1,5 14 1,6 16-1,11 33 0,12 37-1,13 46 1,10 45-1,7 43 1,-1 31-1,-3 26-1,-7 23 0,-8 10 0,-10 0 0,-7-9 0,-6-16-2,-5-13-1,2-14-2,-5-30-11,10-16-18,5-21 0,9-15-1</inkml:trace>
  <inkml:trace contextRef="#ctx0" brushRef="#br0" timeOffset="14701.8409">20514 13092 2,'-44'-35'34,"-19"-11"1,-7-8 1,-26-10-27,0 11-7,-7 7-28,0 12-6,4 4-2</inkml:trace>
  <inkml:trace contextRef="#ctx0" brushRef="#br0" timeOffset="14822.8478">19452 12536 27,'9'-9'34,"-9"9"-30,0 0-4,-25-7-33</inkml:trace>
  <inkml:trace contextRef="#ctx0" brushRef="#br0" timeOffset="15524.888">3987 15079 5,'-18'8'33,"0"11"0,3 23 1,-6 12-27,5 30-2,-6 20-2,5 16 0,3 8-2,5 7 0,9-7-1,9-8 0,4-17 0,9-15-1,4-21 0,3-21-3,4-6-16,-6-27-15,1-13 1</inkml:trace>
  <inkml:trace contextRef="#ctx0" brushRef="#br0" timeOffset="15725.8995">4474 15717 10,'-8'-8'34,"-16"8"1,-24-4-1,-14 12-28,-26 3-2,-20 14-1,-10 3-3,-7 5-2,6 7-3,2-11-13,21 8-16,16-11 1,29-7-1</inkml:trace>
  <inkml:trace contextRef="#ctx0" brushRef="#br0" timeOffset="16348.9351">4213 15226 10,'14'0'30,"-5"12"1,-3 17-17,3 28-5,-8 12-2,6 28-1,-5 6-2,4 12 0,-2 0-1,0 0-2,-5-17 1,2-12 0,-2-19-1,6-20-2,5-19 1,4-15-1,8-20 0,4-14 1,9-9-1,5-14 1,1-12-1,-2-10 1,1-6 0,-5 2 0,-5 7 2,-3 6-1,-10 10 0,-7 15 0,-7 20 1,-3 12 0,-7 37-1,-2 7 0,1 8 0,2 7 0,2 4-1,4 2 1,4-9-1,4-9 0,6-12 0,4-15-1,5-14-1,3-12 0,9-14 0,0-16-2,2-12 2,3-12-1,0-8 2,-2-4 0,-1 4 1,-7 7 0,-12 9 2,-3 16 0,-9 21 0,-6 15 0,-6 39-1,-4 10 2,-1 11-3,1 9 1,0 4-1,3-2 0,1-5-1,-1-9-4,6-7-7,-9-22-18,9-5-4,1-23-1</inkml:trace>
  <inkml:trace contextRef="#ctx0" brushRef="#br0" timeOffset="16628.9511">5507 15678 15,'11'-27'33,"-10"-1"-2,-6 15-4,-9 2-23,-5 14-2,-3 9-3,0 7 1,5 7 0,8 5 0,5 3 1,6 4 0,4 3-1,4-1 1,2-2 0,5-2 1,-2-3-1,-3 0 0,-5-6-1,-4 0 0,-8-6-1,-7-8-2,-4 2-10,-18-15-20,1-5 0,-10-20 0</inkml:trace>
  <inkml:trace contextRef="#ctx0" brushRef="#br0" timeOffset="16771.9593">4868 15006 22,'-4'-50'35,"8"15"-4,-1 13-27,10 15-32,6 9-6</inkml:trace>
  <inkml:trace contextRef="#ctx0" brushRef="#br0" timeOffset="19083.0915">6832 15122 11,'13'-57'33,"-8"0"0,2 20-15,-14 5-5,7 32-3,-13 7-4,5 29-1,-4 18-2,1 16-2,-4 19 0,-1 15-1,4 8-1,3 1 1,5-3-1,6-8 0,5-13 1,13-13-1,12-16 0,15-18 0,12-15 0,7-16 0,4-12 0,2-9 0,2-13 0,-7-11 0,-9-14 1,-15-9 0,-18-4 0,-14 0 0,-19 4 1,-14 5-1,-14 11 1,-10 18 0,-7 24 0,3 24 0,6 21-1,15 11 1,12 10 0,17 2 0,16 1-2,14-8 2,15-11-3,6-17-1,7-11-8,-9-25-17,14-6-7,-5-17 0</inkml:trace>
  <inkml:trace contextRef="#ctx0" brushRef="#br0" timeOffset="19361.1074">7939 15562 16,'12'-34'34,"-14"3"-1,-2 21-16,-19-2-6,-4 20-6,-9 3-2,1 9-2,4 7 0,6 5-1,7 5 0,7 0 0,9 0 0,11-1 0,6-1-1,6 1 1,3 0 0,-1 0 1,-4-1-1,-7 0 0,-12 2 1,-13-4-1,-14-4 0,-8-6 0,-5-7-3,-7-13-6,12-1-19,-1-19-6,21-9 0</inkml:trace>
  <inkml:trace contextRef="#ctx0" brushRef="#br0" timeOffset="19673.1252">8232 15449 5,'14'-7'36,"-14"7"-1,-20 3 0,-13 2-29,-2 16-2,-7 3-1,3 8-3,9 5 1,12 5-2,12-4 2,10-1-1,9-4 0,10-5-1,5-5 0,7-5 1,3-3 0,-1-1 0,-4 2 0,-7 6 0,-9 6 0,-12 5 0,-13 4 0,-11 1 0,-7 6-3,-9-13 0,3 5-5,-6-26-18,18-2-7,10-17-2</inkml:trace>
  <inkml:trace contextRef="#ctx0" brushRef="#br0" timeOffset="20296.1609">8695 15659 2,'47'-19'35,"-26"2"1,-12 16 0,-23 1-30,-10 22 0,-15 8-3,-8 10-1,-6 8-1,8 7-1,10 1 0,12-2 0,16-2-1,14-9-1,17-9-1,11-14-1,15-7 0,7-17 0,10-7 0,-4-18 1,-2-8 1,-11-10 0,-15-7 3,-15-4 0,-22-1 1,-17 6-1,-17 9 0,-11 11-1,-3 11 0,-1 5-2,10 11 1,10 5-1,17 4 1,14-3-1,13 0 1,13-5 1,8-3 0,9-1 1,1-2 1,1 3 0,-2 2 0,-2 12 0,-9 9-1,-1 16 2,-10 9-2,-5 13 1,-9 4-1,-1 0 1,-5-4 0,0-7 0,-2-16-1,1-15 1,0-15-1,0-26-1,4-9 1,6-10-2,6-5 1,9-5-1,11 3 1,11 6 0,11 14 0,8 14 0,1 15 1,-2 19 0,-4 17-1,-7 13 1,-14 9-1,-12 7 1,-14 3-5,-14-8-10,2 9-17,-11-24-5,6-14 0</inkml:trace>
  <inkml:trace contextRef="#ctx0" brushRef="#br0" timeOffset="20984.2002">10911 15239 13,'-39'-1'35,"-11"8"0,-9-6-1,-2 7-29,-9 3-1,2 7-3,4 2-1,11 1 0,21 3-1,21-1 1,21 1-1,16-3 1,18 0 0,10-1 0,5-3 1,2-1-1,-6 2 1,-11-3-1,-19-2 1,-19 2-1,-22 1 0,-16 2 0,-12 1 0,-10 0-1,-1 0 1,2 2 0,9-1 0,19-2 0,18 0-1,16 1 2,19-2-1,19 0 0,13-4 0,9-6 0,5-5-2,-6-12-1,2-5-2,-18-22-3,-4-6-3,-29-31-1,-5-6-1,-21-27 1,-5-3 3,-16-13 4,-5 2 4,-2 10 5,-7 13 3,8 30 2,-1 24 0,8 41-1,1 33 0,15 44-3,3 29-1,9 28-2,8 16 0,5 15 0,0-3 0,3 2 1,-2-16-2,-1-19 0,-6-22-2,-6-23-7,-1-14-16,-10-30-10,-1-15 0</inkml:trace>
  <inkml:trace contextRef="#ctx0" brushRef="#br0" timeOffset="21742.2436">11906 15095 11,'20'9'33,"6"19"0,-1 5-1,4 25-27,-10 11-3,0 8-1,-5 4 0,-5-4-1,-5-11 1,-2-8-1,-3-16 2,1-12-1,-1-19-1,1-11 1,0-27 0,3-8-1,3-10-1,4-10 1,3-8 0,5-8-1,5 2 1,1 7 1,5 11-1,0 17 1,-4 17-1,-1 21 1,-8 17-1,-6 18 2,-8 12-1,-7 5-1,-4-2 1,0-3 0,7-5-1,8-3 0,13-7 1,15-4-2,15-7 1,14-4-1,10-8 0,3-9 0,-2-11 1,-4-12-1,-10-16 0,-10-11 1,-20-9-1,-14-9 1,-16 1 0,-11 2 0,-13 12 0,-6 14 0,-6 21 1,1 18-1,5 21 2,8 17-2,9 16 1,11 10-1,12 1 1,10-4-1,10-9 0,12-9-1,8-10-3,6-19-3,14-1-13,-5-27-13,10-7 0</inkml:trace>
  <inkml:trace contextRef="#ctx0" brushRef="#br0" timeOffset="21945.2552">13663 15268 19,'39'-64'31,"-21"2"-1,-9 19-15,-22 4-4,-11 24-5,-18 17-2,-6 25-2,-8 19 0,0 19 0,3 13-1,5 10 0,7 5 0,6-3 0,8-9-2,9-15-1,6-13-3,-2-29-10,13-10-19,-7-25 2,5-13-2</inkml:trace>
  <inkml:trace contextRef="#ctx0" brushRef="#br0" timeOffset="22111.2647">13251 15183 0,'12'-44'32,"-5"17"-1,9 26 2,0 17-23,15 29-3,5 10-4,9 13-2,8 5 0,7 0 0,5-8-3,-3-14-4,2-8-24,-10-25-1,-7-15-2</inkml:trace>
  <inkml:trace contextRef="#ctx0" brushRef="#br0" timeOffset="22396.281">14004 14803 4,'9'-46'29,"-1"17"-1,-3 19-14,-5 10-7,5 27 0,-10 8-1,4 24-1,-7 12 0,7 18 0,-5-1 0,9 8 2,-3-2-3,7-1 1,1-10-2,7-11 0,2-18-2,3-11 1,3-17-2,-2-12 0,1-13-1,-1-11-3,2-5-4,-9-23-16,9 2-10,-8-11-1,4 5 2</inkml:trace>
  <inkml:trace contextRef="#ctx0" brushRef="#br0" timeOffset="22531.2887">14273 15227 9,'-18'-12'32,"-9"-3"-1,-2 10-4,-8-4-19,-5 9-5,-7 12-9,-11 3-26,5 11 1,-1-3-3</inkml:trace>
  <inkml:trace contextRef="#ctx0" brushRef="#br0" timeOffset="22765.3021">14577 15779 18,'22'23'35,"-4"-8"-2,-18-15-22,7 15-42,-24-12-3</inkml:trace>
  <inkml:trace contextRef="#ctx0" brushRef="#br0" timeOffset="24736.4148">5770 16662 26,'0'0'33,"-15"11"0,12 24-26,-6 24 0,4 33-1,-3 14-4,3 17 0,3 11-2,-1 1-1,6-7-4,-9-8-8,7-29-22,-9-25 1</inkml:trace>
  <inkml:trace contextRef="#ctx0" brushRef="#br0" timeOffset="25299.447">5504 16891 1,'9'-99'29,"18"16"1,19 19-18,19 19-6,16 26-6,14 25-1,5 19 1,-1 21-1,-12 15 1,-16 10 1,-22 11 2,-29-7 2,-22 1 0,-32-14 0,-16-3-1,-24-8 1,0-5-2,-2-13 2,9-6-4,16-7-1,18-3 0,21 0-1,23-1 1,22-1-1,11 5 1,8 2-1,4 3 1,-2 5 0,-1 7 1,-8 3 0,-1 2 0,-2-8 1,0-8-1,5-16 0,5-4 0,6-18-1,3-13-1,9-16 0,-2-10 0,-1-6 0,-6-5 0,-10 0-2,-14-6 2,-19 4 0,-19 8 1,-21 9-1,-18 13 1,-14 13-1,-10 20 1,-4 19 2,5 18-1,10 11 1,20 8-1,22 7 1,25 1-1,27-3 1,20-10-1,20-7-4,10-13-4,13-13-20,-6-18-8,-2-19 0</inkml:trace>
  <inkml:trace contextRef="#ctx0" brushRef="#br0" timeOffset="25743.4724">6970 17007 8,'19'0'34,"0"8"-3,3 15-17,-6 14-4,6 17-4,-2 8-2,5 11-1,0 1 0,5-4 0,0-12 1,5-16-1,2-19-2,0-16 2,-3-17-1,0-17 0,-6-12 0,-5-12-2,-4-13-3,-12-10-1,-2-3-2,-13-7-10,7 13-21,-8 3 0</inkml:trace>
  <inkml:trace contextRef="#ctx0" brushRef="#br0" timeOffset="25969.4854">7682 16851 9,'0'0'33,"-12"24"-3,14 15-16,-9 10-5,9 18-3,-1 6-2,5 12-1,-1-1 0,2-3-2,2-9-3,-7-6-23,5-27-10,1-18 0</inkml:trace>
  <inkml:trace contextRef="#ctx0" brushRef="#br0" timeOffset="26270.5026">8095 17003 5,'0'12'31,"-17"4"1,-10 8-22,-1 14-5,-7 2-1,5 9-3,8-3 1,8-2-2,11-4 2,12-3-1,8-8-2,9 1 2,5 3-2,2 2 2,-33-35-2,57 85 2,-44-39-1,-13 2 0,0-48 1,-39 73-1,39-73-2,-85 36-23,40-44-6,5-14-1</inkml:trace>
  <inkml:trace contextRef="#ctx0" brushRef="#br0" timeOffset="26501.5158">8348 17079 9,'-15'1'31,"3"4"-15,5 23-6,-2 9-3,11 18-1,-1 10 0,7 7-1,-1 0 0,2 4-2,-1-12-6,-7-1-23,-1-63-6,7 49 0</inkml:trace>
  <inkml:trace contextRef="#ctx0" brushRef="#br0" timeOffset="27077.5487">8599 17216 17,'0'0'32,"-11"14"1,-11 12-26,-9 5-3,-3 10-2,1 7-2,10 1 3,8-2-2,13-3 2,2-44-1,37 59 1,-1-48-1,13-8-1,9-12 0,6-7-1,-4-10 0,-8-5-1,-16-5 2,-13-7-3,-22 2 3,-17 1-2,-12 5 1,-11 4-1,-1 5 0,-1 2 0,16 7 0,11 0-2,18 3 2,14 0-1,16 0-1,13-1 1,9 4 0,4 5 2,1 5 0,-2 11 2,-6 10 0,-6 10 0,-12 10 2,-8 12-1,-8 5 1,-6 4-1,-7-6-2,-3-5 1,-3-10-1,0-15 2,0-25-1,0 0-1,7-24 1,5-12-2,3-6 2,10-11-2,9-10-2,13 7 1,6 8-1,9 16 2,4 21 0,0 22 0,5 22-1,1 24 0,-4 25 2,-9 21-9,3 12-19,-8-8-11,-3-9 1</inkml:trace>
  <inkml:trace contextRef="#ctx0" brushRef="#br0" timeOffset="27678.5831">11597 16670 30,'3'-21'18,"-3"21"-1,0 0-4,-2 24-3,-5-2-4,6 23-1,-3 11-3,3 16 1,0 11-1,4 10 0,3 2-2,1-1 1,3-8-1,2-13 0,3-14-1,-5-18-6,7-10-6,-13-20-2,10-8-1,-14-14-6,8-10-11</inkml:trace>
  <inkml:trace contextRef="#ctx0" brushRef="#br0" timeOffset="29504.6876">11810 17362 15,'41'-3'36,"-11"-12"1,-3-5-18,-10-18-15,-5-3 0,-9-7-3,0-7-1,-3-4-1,5 1 0,3 2 0,5 8 0,1 13 2,4 10-1,3 16 1,5 23-1,1 21 0,1 18 1,1 16 1,-1 8-1,4 7 0,2-1 1,-3-6-1,1-13 1,0-20 0,-1-19-1,-3-21 0,-1-17-1,-7-21 2,-4-17-2,-6-15-1,-4-14 0,-4-7 1,-2-8-3,-1-3 2,0 5-3,4 14-1,-3 10-10,9 28-19,-6 13 0</inkml:trace>
  <inkml:trace contextRef="#ctx0" brushRef="#br0" timeOffset="29838.7067">12557 17092 32,'15'-2'30,"2"0"-14,5-7-11,6 2-2,7-4-1,8 0-1,8-5-1,3-2 2,-3-3 0,-4 0 0,-15-1 1,-16 3-1,-19 4 1,-18 7 0,-22 12-1,-13 16 0,-10 9-1,-2 15 0,4 6 2,12 9-2,17-2 0,20-1-2,22-6-4,15-11-7,30-4-16,8-24-6,17-7-1</inkml:trace>
  <inkml:trace contextRef="#ctx0" brushRef="#br0" timeOffset="30214.7282">13438 17124 4,'79'-52'32,"-10"6"-6,-29 1-7,-13 18-5,-42 5-5,-18 15-4,-30 16-2,-17 13-1,-14 12 1,-3 14-2,2 5 1,11 2-1,18 1 0,24-5 0,27-10 0,26-14-1,29-14-1,20-17 0,20-18-2,11-14 2,10-14-2,-1-12 2,-3-10 0,-10-12 0,-13-10 0,-20-13 1,-21 3 2,-17 6-2,-18 10 2,-13 17-2,-16 18 2,-1 26-2,-1 35 0,7 34 1,10 22-2,4 19 1,7 18-1,9 14 1,5 8-3,-2-3-2,6-2-11,-9-24-17,7-16-1</inkml:trace>
  <inkml:trace contextRef="#ctx0" brushRef="#br0" timeOffset="30761.7595">13910 17029 22,'12'-15'32,"3"18"1,-8 14-23,-1 19-5,-9 8-1,0 8-2,-1 0 1,2-5-1,2-7 1,1-10-2,2-12 0,-3-18 1,18-6-1,-5-15-1,-1-11-1,2-10-1,3-3 0,1-5 1,5 0-2,2 6 3,5 6-2,2 17 1,3 17 2,2 18 0,0 17 2,1 17-2,-3 11 2,-3 4-2,-1 1 0,-1-9 1,-2-9 0,-5-13-2,5-16 0,0-13 1,3-10-1,1-11 1,1-7-1,5-5 0,-2-9 1,2-4-2,-10-6 0,-4-1 0,-12-1-1,-10 6 2,-13 6-2,-9 14 2,-10 17-1,-5 20 2,-4 16 2,5 14-2,4 11 1,9 3-2,14 3 1,10-8-1,10-6-1,9-17-4,14-8-6,-7-20-17,13-9-7,-1-14 0</inkml:trace>
  <inkml:trace contextRef="#ctx0" brushRef="#br0" timeOffset="31016.7741">15095 16933 10,'12'-34'35,"-17"4"-2,0 14-16,-24 1-6,4 20-5,-12 8-2,4 6-2,2 5 0,7 4-2,10 1 0,12 2 0,12 1-1,13 1 2,10-5 1,7 4-2,6-2 2,-1 0-2,-7 0 2,-11-1-1,-15 0-1,-24-2-11,-13 1-22,-20-10-3,-9-11-1</inkml:trace>
  <inkml:trace contextRef="#ctx0" brushRef="#br0" timeOffset="31681.8121">15815 16852 9,'8'-13'33,"-8"13"1,-16-5-22,-6 15-2,-27-2-5,-12 14-1,-11 6-3,-4 10 2,-1 7-1,11 8 0,16 2 0,25 0-1,30-1 1,28-14-1,31-14 1,18-18-2,15-20-2,6-27 1,-1-19-1,-5-16 1,-14-18 0,-15-18 0,-20-7 0,-17 1 0,-14 14 3,-12 18-2,-9 18 1,-7 30 0,-5 35-1,-1 37 1,3 31-2,-1 24 2,5 15 0,5 15-1,8 6-2,2-7-2,17-10-6,-8-26-16,14-19-7,4-21-1</inkml:trace>
  <inkml:trace contextRef="#ctx0" brushRef="#br0" timeOffset="32596.8644">2859 4707 52,'70'-182'42,"32"-4"-4,34-7-2,41-9-36,86 29-15,-4 9-20,69 25-2,48 22 3,69 46 21,38 23 8,81 54 2,15 47 6,-12 47 11,65 63 21,-7 51 1,-10 56-1,-43 50-24,-26 89-4,-94 58-2,-33-2-6,-82 26 3,-73 50-5,-88-8 3,-77 8-5,-72-8 3,-68-48-4,-73-39 2,-75 11-1,-66-36 0,-106-61 1,-220-32-6,-74-66 3,-59-69 0,-65-63 2,-36-78 2,-37-70 1,-14-75 1,16-86 3,170-64 4,45-57 0,96-8 6,-20-257-1,95-18-2,121-28 0,125-7-4,144 6-1,132 22 1,133 33-2,69-3-11,150 255-15,104 40-15,48 52-2,28 50 2</inkml:trace>
  <inkml:trace contextRef="#ctx0" brushRef="#br0" timeOffset="32874.8803">15387 7179 53,'-30'28'43,"-45"-16"-3,-32-2 1,-42 3-42,-47 6 1,-36 2-2,-25-10-2,-4-1-11,-5-17-22,32-8-3,29-17 1</inkml:trace>
  <inkml:trace contextRef="#ctx0" brushRef="#br0" timeOffset="33152.8962">13770 6287 53,'18'7'40,"-25"6"-2,-14 12 1,-22 18-39,-31 23-2,-27 14 2,-23 3-1,-13 0 1,-8-1-1,-1 2 1,6-1 0,13-2-1,27 4 3,32 3-1,47 4 1,47 10 0,44 3-1,42 1 0,26-1-3,19 2-6,-6-21-20,6-7-13,-14-23 0,-18-21 0</inkml:trace>
  <inkml:trace contextRef="#ctx0" brushRef="#br0" timeOffset="34044.9473">16873 6320 25,'-6'23'36,"5"17"2,-2 5-1,6 24-25,-10 7-5,3 21-3,-2 7-1,1 6-2,1 7 0,2-3-3,4 6-3,-6-18-9,13 5-18,-5-21-6,6-19 2,2-23-1</inkml:trace>
  <inkml:trace contextRef="#ctx0" brushRef="#br0" timeOffset="34227.9577">17351 7024 27,'-8'-28'36,"-21"5"1,-13 9-2,-30 0-25,-12 11-5,-19-3-3,-12 2-7,-1 7-25,-4 0-6,7 6-1,11-1 0</inkml:trace>
  <inkml:trace contextRef="#ctx0" brushRef="#br0" timeOffset="35262.0169">17418 6398 21,'2'-14'36,"-2"14"-1,-3 23 0,-7 15-21,6 36-8,-5 21-2,-2 22-1,-4 16-1,0 10-2,-1 4 1,3-7-1,-2-13 1,3-23 0,1-27 0,6-22 0,7-29-1,-2-26 1,21-23 0,-4-22-1,2-18-1,3-17 1,3-11 0,3-6 0,4 4 0,0 13 0,4 22 0,4 27 1,3 28 0,3 27 0,1 33 1,-3 20-2,-9 11 1,-5 4-1,-11-10 2,-7-13-5,-6-15 0,-9-27-13,6-13-17,-6-25-4,5-16-1,3-21 0</inkml:trace>
  <inkml:trace contextRef="#ctx0" brushRef="#br0" timeOffset="35884.0525">18182 7042 25,'5'38'36,"-9"2"-1,-3 0 0,-11 0-26,2 13-3,-9-5-2,6 1-2,0-7 1,6-4-3,5-7 2,4-10-3,4-21 0,9-2 1,4-18-2,0-13 1,2-8-1,1-10 1,5-3 0,1-5 1,3 0-1,1 7 0,0 12 2,3 9-1,1 11 0,0 9 0,-1 9 1,0 4-1,-3 2 0,0-1 0,1-9 0,-2-6-1,0-5 1,-3-7 0,3-6-1,-6 0 1,-2-3 0,-2 4 0,-7 4 1,-1 7-1,-6 5 1,-1 13 0,0 0 0,-12 30-1,3 5 1,-1 13 0,-1 10-1,5 8 2,0 6 0,3 6-1,6-5 1,2-1-1,2-13 1,4-8-1,4-13 0,1-7-2,4-15 1,2-7 0,-1-7 0,1-2-1,0-3 0,-3-1 1,-1 0-1,-5-1 0,-3 3-1,-10 2-3,0 0-5,-7-17-14,-1 11-14,-9-6 2,0-2-1</inkml:trace>
  <inkml:trace contextRef="#ctx0" brushRef="#br0" timeOffset="37340.1357">18650 7550 16,'21'-3'28,"-1"-2"-6,2 2-7,-7-14-3,5 3-3,-9-15-3,7-2 0,-7-14-2,9-1 1,-2-14-2,3-3 2,-1-12-2,2 1 1,-1-1 0,0 9-2,-6 7 1,-2 9-1,-6 12-1,-3 18-1,-4 20 0,5 44 0,-3 17-2,-1 20 1,5 20 0,-1 13-2,2 24-12,-9-4-19,0-7-2,-1-18 1</inkml:trace>
  <inkml:trace contextRef="#ctx0" brushRef="#br0" timeOffset="38517.2031">19365 7030 9,'-3'-20'33,"-2"2"1,-3-7-15,8 25-4,-16-7-3,15 28-4,-5 6-2,10 20-2,-3 11-1,3 12-1,-4 6 0,1 2-1,-2-6 0,-1-10 1,-3-14 0,5-15 0,0-20-1,12-18 0,4-13 1,8-16-2,8-12 0,12-6-1,10-7 0,7-1-1,5 5-1,-6 1-1,-2 17-6,-25 2-17,-7 19-10,-26 16 0,-22-6 1</inkml:trace>
  <inkml:trace contextRef="#ctx0" brushRef="#br0" timeOffset="38894.2246">18219 7139 18,'9'13'30,"-9"-13"1,14 18-18,0 2-4,-7-7-1,4 10 1,-11-12-1,2 9-1,-18-11-1,-4 3-2,-13-4-2,-4 4-1,-3 1 2,5 4-2,6 4 1,16 6-1,13 5 1,16 8-1,14 2 1,9-5-1,-1-2-1,0-5-1,-3-1-6,-20-17-19,-3-4-9,-12-8-2,6-20 0</inkml:trace>
  <inkml:trace contextRef="#ctx0" brushRef="#br0" timeOffset="39280.2467">20628 7114 15,'-11'-29'36,"-19"2"-1,-15 9 0,-22 0-25,-7 13-4,-14 1-1,1 14-2,6 1-1,12 6-1,17 4-1,20 5 1,22 4-1,19 3 0,16 7 1,13 5 0,8 5 0,2 5 0,-7 4-1,-9 5 1,-14-1 0,-16-3-1,-18-9-1,-19-10 0,-15-13-1,-13-18-2,5-6-3,-5-25-17,17-6-13,12-9 1,31-5-1</inkml:trace>
  <inkml:trace contextRef="#ctx0" brushRef="#br0" timeOffset="39735.2727">20959 7199 2,'101'-53'34,"-21"-5"0,-24-2 0,-20 9-23,-30-7-1,-15 20-3,-31 8-1,-12 25-2,-19 23-2,-5 24 1,-4 26-1,3 18-1,11 13-1,18 6 0,22-2 0,20-8 0,18-17 0,17-21 0,15-28 0,11-21 0,6-25 0,0-25 1,-7-23-2,-8-28 1,-4-29-1,-7-27 0,-8-29 1,-6-23-1,-6-16-1,-6-7 1,-4 9 1,-2 27-1,-3 35 1,-5 47-1,-3 56 1,-2 52 2,-1 53-1,-4 54 0,-3 40 0,-7 29-2,-4 23 0,-7 2 0,-1 1-1,-3-15-3,12-10-3,-4-34-16,21-25-12,10-33 1,13-32 2</inkml:trace>
  <inkml:trace contextRef="#ctx0" brushRef="#br0" timeOffset="40475.3151">21691 7222 41,'26'-23'35,"-22"9"3,-25-2-18,-16 15-12,-25 6-5,-6 13-1,-3 13-1,10 7-2,15 9 0,18 4 0,25 1 0,21-2-1,20-11 2,14-11-1,10-20 1,2-18 0,-1-18 0,-4-14 0,-7-16 0,-11-6 1,-10-1-1,-8 5 1,-11 11-2,-6 16 3,-6 33-1,0 0 0,-9 44 1,4 13-1,4 6-1,2 5 1,4-2 0,5-10-1,1-16 0,2-15 0,2-23-1,7-13 0,7-12 1,4-12 0,11-8 0,1-6 0,9-3-1,-1 2 2,-3 8-1,-3 7 2,-13 11-2,-8 16 1,-12 11-1,-12 15 0,-13 13 2,-11 1-2,-9-2-1,-4-8 1,4-8-1,0-10 0,12-8 2,10-9 0,15-6-2,16-3 2,20 0 0,14 3 0,10 0 0,3-4-1,1 0 1,0-2-1,-2 2 1,-4 2 0,-7 8 0,-4 5-1,-3 5 1,-3 11-1,-1 10 0,-5 9 0,2 11 1,-7 11 0,-5 15 0,-8 24 0,-11 23 0,-10 20 0,-14 21 0,-13 21 1,-21 8-4,-24 2-1,-27-5-2,-36-25-15,-9-9-12,-33-31-9,-10-36 1</inkml:trace>
  <inkml:trace contextRef="#ctx0" brushRef="#br0" timeOffset="41141.3532">18735 3734 33,'-1'-30'36,"9"14"1,6 25-3,8 24-22,8 42-6,-3 33-4,4 33-3,-1 27 1,0 15-2,-5 4 2,-5-11-2,-9-26 2,-7-31-2,-8-34 3,-6-34-1,-7-38 0,0-28 0,3-27 0,5-20 0,12-12-2,9-10 2,19-1-2,14 7 0,15 20 2,9 21-2,5 29 2,0 33 1,-11 30 0,-7 28 1,-19 20-1,-16 11 0,-25 5 0,-11-10-2,-17-16 2,-9-25-2,-6-27 0,-5-29-6,12-13-9,0-31-16,23-17-3,12-16 1</inkml:trace>
  <inkml:trace contextRef="#ctx0" brushRef="#br0" timeOffset="41497.3735">19669 4797 9,'44'-17'33,"-10"16"-1,-9 24-3,-16 1-13,5 26-5,-12 1-4,8 14-2,2-4-1,9-2-3,8-12 0,7-12-2,7-14 2,5-17-4,4-13 2,2-12 1,3-7-2,0-7 2,-3-7-1,-1 1 2,0 2-2,2 11 3,0 15-1,1 18 0,0 22 1,0 24-1,-4 26 1,-4 27-1,-12 14 1,-13 9 0,-23-3 1,-23-3-2,-30-18 0,-26-18 0,-24-18-7,-31-36-19,-1-16-12,1-25-3,14-20 1</inkml:trace>
  <inkml:trace contextRef="#ctx0" brushRef="#br0" timeOffset="42370.4235">22704 8770 25,'175'18'33,"-41"-12"1,-49-14-24,-51 8 1,-64-11-6,-48 5-3,-62-7 0,-51 6 0,-51-1 0,-51 10 1,-51 2-1,-37 7-1,-41 0 1,-40 6-1,-28-2 2,-17 1-3,-20-7 2,3-4-1,11-8 0,26-3 0,35-7-1,54-8 1,55-9-2,64-11 2,65-15-1,61-12-1,54-12 2,48-18 0,39-20 1,36-22-2,20-20 1,18-20 1,14-23-1,5-19 1,6-33-1,-2-29-2,-5-28 2,-10-17-1,-15-19 1,-16-6-2,-17 0 2,-10 12 0,-6 33-2,3 34 3,12 40-3,17 27 1,39 41-2,35 27 3,52 33-2,39 17 1,79 14 1,6 11-1,33 15 2,23 18 0,13 19 0,10 26 0,-3 35-1,-4 36 2,-49 44-3,13 51 1,-25 56-3,-21 50 1,-37 61-1,-38 37-6,-43 39-20,-51 12-12,-45 10 2,-45-6-4</inkml:trace>
  <inkml:trace contextRef="#ctx0" brushRef="#br0" timeOffset="43209.4714">2572 2118 54,'55'0'32,"5"-10"-2,-1-11 1,-6-18-27,-4-1 0,-14-16-1,-8-5 0,-26-15 1,-16-10 1,-33-17 0,-27-7 0,-31-6 0,-15-2-2,-11 0 0,5-1-1,14 7 0,27 15 0,43 23-1,44 23-1,52 20 1,36 21 1,30 19 1,14 20 0,-5 18 0,-15 18-1,-39 12 0,-35 14-1,-52 14 0,-37 9 0,-39 6-2,-17 6 1,-3 0-2,7-8 2,18-11-2,29-19 3,42-17-2,43-15-1,44-15-1,31-22-4,33-7-14,2-22-13,20-1-4,-13-16-1,-4-8 2</inkml:trace>
  <inkml:trace contextRef="#ctx0" brushRef="#br0" timeOffset="43353.4797">3570 1396 88,'0'0'40,"-11"-66"-3,11 66 2,-39-22-31,11 27-9,-8 5-21,13 6-16,4-1 0,19-15-3,0 0 3</inkml:trace>
  <inkml:trace contextRef="#ctx0" brushRef="#br0" timeOffset="43534.49">4049 799 85,'0'0'38,"0"0"0,0 0 0,14 91-35,-32 12-1,4 19-1,3 15-6,1 3-19,17 10-16,0-16 4,9-19-6,-2-28 6</inkml:trace>
  <inkml:trace contextRef="#ctx0" brushRef="#br0" timeOffset="43803.5054">4457 1384 70,'-6'-13'36,"6"13"0,38-6-2,15 11-28,29-3-4,32-2-2,32-3-1,33-6 3,31-5-1,24-6 3,23-2-3,58-2 3,-14 4-2,5 2 1,3 3-1,-15 5-2,-24 1-6,-29-1-20,-47 4-10,-84-2-1,-24-2-2</inkml:trace>
  <inkml:trace contextRef="#ctx0" brushRef="#br0" timeOffset="44070.5207">6695 692 74,'0'0'37,"0"0"-3,54-13 1,23 22-27,32 13-5,16 5 0,16 6-3,5 5 2,1 10 1,-19 4 0,-18 7 0,-29 8-2,-30 12 0,-40 5-1,-36 5 1,-39-4-3,-32-5 0,-28-2-4,-24-17-9,1-3-21,3-17 1,27-13-3,28-13 1</inkml:trace>
  <inkml:trace contextRef="#ctx0" brushRef="#br0" timeOffset="44902.5683">9080 534 30,'0'0'31,"44"-49"1,-44 49-3,40-23-14,-40 23-4,0 0-3,0 0-3,0 0-1,0 0 1,-45 25 0,45-25 2,-62 25 0,15-4 1,1 10-2,-11 9 1,1 16-3,-8 12 0,2 12-1,-1 10-2,9 8-2,16 5 0,18-3 0,24-10-1,26-14 0,25-13 0,23-15 0,21-17 0,11-16 2,4-18-1,-5-11-1,-17-7 2,-18-7 0,-31-7 1,-30-14-2,-38-5 3,-31-13-1,-30-9 0,-24-6 1,-14-5 0,-5-13 0,4-5 0,10-5 0,24-2-1,27 7 0,33 13 0,32 19 0,35 17-1,29 27 1,24 21 0,13 24-1,5 16-1,-3 8-1,-8 1-1,-14-9-2,-17-4-2,-26-6-4,-39-22-14,40 40-13,-40-40 1,17 51-1,-17-51 2</inkml:trace>
  <inkml:trace contextRef="#ctx0" brushRef="#br0" timeOffset="45125.581">9990 1010 76,'0'0'39,"-49"-49"-2,49 49 1,0 0-33,-48 12-5,48-12-23,0 0-13,0 0-1,11 51-2,-11-51 0</inkml:trace>
  <inkml:trace contextRef="#ctx0" brushRef="#br0" timeOffset="45395.5965">10617 710 55,'44'-57'39,"-44"57"0,0 0 0,0 0-15,0 0-17,-66 16-3,25 38-1,1 19-1,1 14-1,5 15-1,7 4-2,8-2 1,5-11 0,13-10 0,16-16 0,13-17-1,21-18 1,17-19-2,14-10-5,0-12-20,19 1-8,1-15-1,-2-12-1</inkml:trace>
  <inkml:trace contextRef="#ctx0" brushRef="#br0" timeOffset="45560.6059">10977 942 86,'-33'51'38,"18"27"-1,9 17 0,16 21-35,1 15-2,3 6-2,-3 0-7,-15-19-24,4-11-5,-5-29-1,4-21-1</inkml:trace>
  <inkml:trace contextRef="#ctx0" brushRef="#br0" timeOffset="46416.6549">11703 1152 55,'55'-25'35,"-47"48"0,-20 25-2,-6 27-25,-15 28-2,-1 14-1,-6 11-2,9-2 0,3-4-3,3-17-1,11-28 0,8-22 1,3-28 0,3-27 0,0 0 1,-4-12 0,-12-8 0,-17-1 0,-21 6 0,-22 4-1,-33-1 0,-35 6 1,-40 2-2,-39 4 2,-46 2-1,-38 4 2,-48 3-1,-51 5 1,-45 9-1,-48 5-1,-37 1 1,-47-3-2,-34-1 1,-40 1-1,-22-3 0,-7-2 0,12-10 0,25-3-1,48 0-2,61-9-3,65-1-4,81-24 0,75 6 1,77-21-2,63 0 4,54-12 2,37-3 7,25 0 3,18-5 6,13 15 0,4-15-1,4 10 1,3-11-1,5 4-1,2-6-5,9 1 1,10-6-4,14 5 1,10 2 1,15 9 1,7 7-1,9 9 1,6 7-2,9 5 2,8 4-3,7-2 2,2-4-2,7-5 0,8-8 0,13-11-1,19-7 2,18-6-1,33-3 0,28-2 0,43-2 0,36-1 0,73-2 1,55-3 0,48-3-1,45 1 0,34-2 2,77 8 1,44 11-2,79 40 0,16 22-1,24 0 1,55 50-1,40 78 1,13 57-3,-16 93-6,18 19-17,-108 35-14,-18 25-4</inkml:trace>
  <inkml:trace contextRef="#ctx1" brushRef="#br0">3485 17297</inkml:trace>
  <inkml:trace contextRef="#ctx0" brushRef="#br0" timeOffset="61351.5091">11833 17332 17,'0'0'21,"-14"-27"-1,10 16-5,-13-8 1,11 9-6,-12-2-3,7 9-2,-5 4-2,5 7-2,-1 7 0,0 9 0,-2 6-2,0 3 2,0-1-2,-2-4-1,-2-2-12,-7-19-21,2-23-1</inkml:trace>
  <inkml:trace contextRef="#ctx0" brushRef="#br0" timeOffset="64588.6943">16463 16777 7,'0'0'25,"5"19"-17,-8 3-2,-4-3-3,-1 5 2,0-1-2,1 0 0,1-4-1,4-4 1,2-15-2,0 0 0,13 1 1,-3-11-2,2-8 2,2-1-2,-1-3 1,2 0-1,2-1 1,-4 6 0,2 2 0,1 4 0,-2 7 0,0 7 1,3 7-1,0 11 1,0 11-1,6 5 2,2 5-2,5 2 0,4-3 2,8-5-3,4-11-1,2-10 0,1-17-1,-3-11 0,-2-9 0,-6-10 0,-5-5-2,-6-7 3,-10 4 2,-7 0-1,-6 2 2,-6 7-1,-7 7 1,-4 9-1,-5 11 2,1 11-2,2 10 0,3 11-1,8 9 0,6 4-1,11 3-1,4-4-1,15-4 0,2-11 0,6-7-1,1-12 2,3-13 0,-3-14 0,-2-7 2,-1-6 1,-8-4 1,-2 2 1,-9 3 0,-3 9 0,-9 8 0,-7 16 1,8 12-2,-7 14 0,-2 9-1,3 9 0,2 1 2,4 1-2,5-4 1,3-7-3,3-14 0,5-14-1,1-11 1,4-13 0,-2-13-3,0-13 3,3-5-2,2-5 2,-2 0 4,3 4-2,2 8 0,5 12 0,5 19 0,7 18 0,7 31-2,3 31 3,2 25-1,-3 25 1,-4 32 1,-11 29-1,-18 17 0,-21 8 0,-28-22 1,-27-27-3,-28-30 0,-23-37 0,-23-56 1,-14-46-1,-2-45 1,3-29 0,12-22 1,21-6-1,21-2 0,27 4-1,30 8 0,33 11 0,31 10 1,34 10-2,30 16 1,33 21-1,30 18 1,29 25 0,21 31 1,11 36 1,-4 28 0,-15 20 0,-29 7-1,-38-8-2,-46-16-7,-56-27-20,-40-78-7,-39 36-4</inkml:trace>
  <inkml:trace contextRef="#ctx0" brushRef="#br0" timeOffset="71541.0919">13244 8879 9,'26'-9'34,"-24"-7"2,-28-13-14,-21 8-8,-46-14-5,-28 0-3,-38-12-3,-26-3-1,-24-2 1,-18-1-3,-8 2 0,1-2-5,18 10-3,18-8-8,38 13-2,28-10-12,45 1-3</inkml:trace>
  <inkml:trace contextRef="#ctx0" brushRef="#br0" timeOffset="71757.1043">11433 7839 18,'40'0'33,"-26"5"-2,-27 10-11,-34-6-8,-16 15-5,-21-2-1,-2 14-2,-9 2 0,10 13 0,11 5-1,26 13 0,30 6-1,29 8-2,30 4-1,21-9-5,24 7-30,7-6-2,1-12 1</inkml:trace>
  <inkml:trace contextRef="#ctx0" brushRef="#br0" timeOffset="72735.1602">12763 9941 32,'16'-4'35,"6"-7"1,5-1-22,0-13-7,9 7-2,-2-11-2,4-3-1,-7-5 0,-3 0 0,-17-3-2,-15 3 1,-17 7 1,-14 14-1,-15 11 0,-12 19 0,-5 17 0,-1 15 0,12 15 0,12 8 1,20 1-2,15 0 1,19-7-1,19-7 1,13-11-1,12-7 1,4-12-1,-1-7 0,-6-9-1,-3-11-1,0-5-3,-9-17-5,10 5-15,-9-16-13,4 0 1</inkml:trace>
  <inkml:trace contextRef="#ctx0" brushRef="#br0" timeOffset="72949.1725">13596 9780 25,'17'-27'34,"-6"1"3,-6-9-23,-2 23-2,-17-2-2,1 19-2,-14 9-2,3 20-1,-8 10-2,2 14-1,-6 10-2,-1 6-2,0 6-2,-2-16-3,10 4-9,-8-23-21,13-12 0,4-20-1</inkml:trace>
  <inkml:trace contextRef="#ctx0" brushRef="#br0" timeOffset="73117.1821">13269 9772 18,'8'3'36,"9"24"1,6 14-1,13 22-29,2 3-4,4 12-3,7 5-8,-7-11-24,0-12-4,-6-16-1</inkml:trace>
  <inkml:trace contextRef="#ctx0" brushRef="#br0" timeOffset="73734.2174">14114 9843 6,'29'-12'36,"-15"5"1,-14 7 1,-19-7-26,-16 8-4,-7 17-3,-11 5-1,2 13 0,1 6-3,11 7 0,12 4-1,14 0 1,16-2-2,15-8 1,17-11-1,10-9-1,12-9 0,5-11 0,2-6-1,2-12 0,2-7 0,-5-11 1,-2-5 0,-10-6 0,-8 1 2,-12-1 0,-14 3 1,-12 8 0,-20 10 1,-5 16 0,-13 16-1,0 14 1,-2 9-2,5 11 1,7 6-1,15 5 0,16 1 0,13-7 0,10-8-1,9-13 0,9-8-3,1-16 1,3-10-1,-5-19 0,-3-9-1,-4-15 2,-3-5 0,-7-3 2,-4 3 3,-1 10 0,-9 6 2,-4 19 0,-13 20 1,6 18-1,-14 24-1,0 23 0,-7 14-1,2 18-1,-1 11-1,6 3 0,3-5 0,5-10-1,6-12-2,3-22-2,14-10-10,-5-30-13,11-17-7,0-23-1</inkml:trace>
  <inkml:trace contextRef="#ctx0" brushRef="#br0" timeOffset="73961.2303">14942 10127 10,'-26'-98'31,"2"11"1,12 18-15,0 7-8,19 22-3,12 12 0,16 22-2,8 17 0,11 22 0,0 13-1,0 13 2,-15 3-2,-11 6 1,-23-7-2,-23-2 1,-27-12-3,-16-14-2,-6-11-3,-11-20-9,13-6-19,4-15-4,25-15 1</inkml:trace>
  <inkml:trace contextRef="#ctx0" brushRef="#br0" timeOffset="74169.2422">15323 9276 3,'10'9'33,"-4"17"1,-2 17 1,4 23-27,-8 15-3,7 23 0,-1 4-2,8 6 1,-2-1-2,3-6-2,-3-13-4,-7-23-21,4-21-9,1-25-2</inkml:trace>
  <inkml:trace contextRef="#ctx0" brushRef="#br0" timeOffset="74308.2502">15825 9932 13,'-18'2'33,"-20"5"-1,-14 12-7,-18-1-54,-14 1-2,-8 4-2</inkml:trace>
  <inkml:trace contextRef="#ctx0" brushRef="#br0" timeOffset="74958.2874">16619 10324 20,'36'-6'36,"0"-5"1,-7-13-1,-5-8-26,-14-19-5,-6-13-2,-10-20-1,-3-13-1,-8-15 0,2-8-2,-1-1 1,3 7-1,7 16 1,6 23 0,6 31 0,10 35 0,8 34 1,7 28 0,8 26-1,1 14 0,2 17-3,0-4-1,4 2-3,-7-18 0,4-8-1,-13-25 0,-2-12 1,-7-27 2,-8-16 3,-9-14 4,-15-15 2,-6 2 3,-24-7 1,-7 10-2,-14 1 1,-1 17-1,-7 9-3,3 13-1,11 11-6,2-3-13,26 9-18,13-1-2,21-6 2</inkml:trace>
  <inkml:trace contextRef="#ctx0" brushRef="#br0" timeOffset="75402.3128">17317 9760 12,'-15'23'34,"2"15"-1,4 11 2,6 19-29,-3 15-2,6 23 0,4 14 0,7 11 0,1 0-1,4-8-1,-1-16 0,-1-17-1,-2-31-1,-5-32-1,-4-38 0,-5-33-2,-2-20-1,-3-25-1,6-8-1,-2-12 1,10-3 0,-3-4 1,8 15 1,4 6 2,7 13 1,6 13 2,-1 17 0,4 20 1,-6 16 1,0 24 0,-7 7 0,-5 21 1,-19 1 0,-11 10-1,-16-3 0,-10 7-1,-7-4-2,-6-5-1,4-2-2,1-17-7,23 2-18,10-15-10,17-10 1</inkml:trace>
  <inkml:trace contextRef="#ctx0" brushRef="#br0" timeOffset="75806.3359">17758 9893 30,'0'0'33,"-4"33"1,-2 18-23,-7 11-4,5 19-2,-1 9-1,5 14 0,4 0-2,3-3 0,1-9 0,2-11-1,-1-21-1,0-16 0,-2-26-1,-3-18 1,-9-37 0,-1-12-1,-3-20 1,-2-18-1,3-10-1,1-14 0,9-5-1,3-5 0,8 9 1,6 11 0,9 18 0,4 21 1,2 22 2,0 24 0,-4 19 2,2 27 0,-9 12-1,-3 9 1,-11 1 0,-9 1-1,-11-4 0,-8-4-1,-10-4-2,-7-14-2,1-1-10,-6-20-16,10-7-7,14-13 1</inkml:trace>
  <inkml:trace contextRef="#ctx0" brushRef="#br0" timeOffset="76353.3672">18168 9231 12,'2'-12'31,"-2"12"-9,-9 7-7,10 27-1,-7 7-4,13 30-2,-2 9-3,9 24-1,2 6-2,5-1 0,-3-6-2,3-14-2,0-14-3,-10-23-15,3-16-14,-2-18 1</inkml:trace>
  <inkml:trace contextRef="#ctx0" brushRef="#br0" timeOffset="76530.3773">18431 9782 6,'10'7'34,"-1"21"-1,0 10 2,-9 6-28,10 13-2,-7 0-4,1-2 0,-2-6-2,0-10-2,3-6-12,-2-14-19,-3-19 0,19-3 0</inkml:trace>
  <inkml:trace contextRef="#ctx0" brushRef="#br0" timeOffset="77415.4279">18841 9783 3,'17'-25'35,"-12"11"1,-16 7 0,-6 16-25,-18 3-3,-1 13-3,-7 3-1,7 10-2,4 6-1,9 1-1,17 3-1,16-2 1,16-4-1,12-9 0,12-7-1,5-15-2,8-6 0,-3-16-1,3-5 0,-11-18 0,-1-5 0,-10-13 1,-2 2 2,-11 0 2,-9 4 3,-6 8 1,-13 8 0,-7 19 0,-11 12 1,-6 17-1,-11 5 0,1 12-2,-6 4 0,5 3 0,4-2-2,10-2 2,9-7-2,15-2 0,14-8-1,10-7 1,12-9-1,3-6 0,5-7-1,-2-12 1,-1-12 0,-10-10-1,-7-6 2,-11-1 0,-6 5 0,-8 6 0,-4 14 1,2 24-1,-12 7 1,8 24 0,0 11-1,8 8 1,4 2-1,9-2 1,4-5-1,9-10 0,8-12 0,-1-10 0,5-13 0,-5-12-1,2-14 0,-6-20 0,-8-16 1,-10-18 0,-8-12-1,-7-13 0,-4-7 0,-4-1 1,-2 8 0,0 17 0,3 21 1,6 31-2,1 36 1,10 20 2,2 36-1,2 24-1,-2 20 1,1 13-1,-2 3-2,1-8 2,-2-8-3,2-20-3,5-8-5,-2-29-4,16-8-2,-7-30 3,15-6 1,-12-29 0,9-5 6,-16-14 3,-4-6 9,-9 6 6,-20-7 3,-3 15 0,-22-1 0,2 26-2,-18 7-2,7 21-3,-11 8-6,1 7-16,7 12-15,4 5-3,8-6-1</inkml:trace>
  <inkml:trace contextRef="#ctx0" brushRef="#br0" timeOffset="78253.4758">19996 9644 30,'26'14'32,"1"16"2,4 11-27,-6 13-4,-3 11-1,-7 3-2,-7 1 3,-8-5-2,-2-8 0,-5-11-1,2-9 1,5-13-2,7-12 0,9-7 0,9-9-1,11-3 0,7-6 1,10-2 0,4-6 0,5-3 1,-5-4 0,-9-3 1,-16-5 0,-17 0 1,-18 4-1,-22 3 0,-18 6 1,-15 8-1,-8 8-1,-1 8 0,8 11 0,14 4 0,18 4-1,22 5 1,20-1-1,16 1 1,15-4 0,11-5-1,2-5 1,-2-7-1,-8-11 0,-6-6 0,-12-10-1,-5-4 0,-10-9 0,-4 3 2,-2 0-1,0 7 0,2 12 2,1 11 0,3 18 2,-1 11-1,2 17 0,-5 6 1,-1 6 0,-5-3-1,-2-2 2,-7-15-2,-1-7 0,4-27 1,-13 8-1,8-22 0,5-7-1,2-10 0,7-8-1,7-4 0,6 1 0,9 4 0,8 10-1,10 19 2,7 22-2,9 21 0,2 21 1,-2 14 0,-8 10-5,-6 13-18,-18-9-12,-7-18 0</inkml:trace>
  <inkml:trace contextRef="#ctx0" brushRef="#br0" timeOffset="78748.5042">22660 9835 8,'19'-21'34,"-24"-2"1,-20-8 1,-21 4-23,-22 0-8,-21 12-3,-23 2 2,-10 13-1,-6 12 0,7 18 0,13 13-2,24 15-1,30 9 0,38 8 1,39 5-1,36 0 1,32-3-1,30-6 0,16-10 1,11-12 0,-2-18 0,-14-16 0,-17-20 0,-26-19-1,-35-19 0,-44-16-1,-39-10 0,-37-8-6,-21 12-21,-23 8-10,-8 11 0,3 17 1</inkml:trace>
  <inkml:trace contextRef="#ctx0" brushRef="#br0" timeOffset="78925.5143">22176 10215 24,'76'34'69,"-38"-27"-48,0 15-17,-4 3-2,2 5-1,3 5-1,4 4 0,2 4-3,1-5 0,3 0-6,-12-18-14,1-10-8,-4-11 0</inkml:trace>
  <inkml:trace contextRef="#ctx0" brushRef="#br0" timeOffset="79887.5693">22771 10106 16,'-5'-23'34,"5"23"1,-2 14-10,0 10-13,11 19-4,-5 3-3,9 9 0,-3 0-2,12-4 0,-4-6-2,11-9 1,-2-15-2,1-10 0,3-11 0,-1-11-1,-2-11 1,-4-11-1,-4-11 0,-3-5 1,-6 0-1,-6 3 0,-3 8 1,-4 11 0,2 27-1,0 0 1,-2 27 1,4 13-1,3 11 1,6 5 0,7 2 0,4-5 0,5-9 0,3-11 0,5-13-1,4-12 1,1-14 0,-2-9 0,-2-10 0,-3-11-1,-5-9 0,-2-8 0,-4 0 1,-9 2-2,-6 6 1,-5 7 0,-6 9 0,-6 14 1,-9 19-2,-4 18 1,-2 10-1,1 7 1,3 4 0,6 2-1,11-4 1,10-3 0,9-10 2,8-11-1,8-9 0,4-8-1,3-7-1,0-11 2,-7-9-3,-3-7 1,-3-3 0,-8 0 1,-8 0 0,-9 3 1,-11 2-1,-3 11 1,-4 9 0,-4 7 0,2 9-1,6 7 0,11 9 0,10 5-1,15 6 2,10 4-2,8 4 2,6 6-1,2 1 1,-5 3-2,-10-4 1,-12-4 1,-16-5-2,-17-11 2,-15-10-2,-9-13 0,-4-14-1,-4-12-1,11-10-2,3-12-1,17 1-2,8-14-4,23 8-2,5-16 0,12 8 0,3-14 2,5 6 3,0-5 2,-3 4 6,0 8 6,-17 2 3,0 20 1,-13 7 2,-1 32 2,-12 19-2,3 33 0,-5 16-3,4 29-2,2 13-1,6 15-2,5 2-1,2-4-1,3-19 0,-1-20-4,3-13-11,-19-72-11,38 53-8,-38-53 0,0 0 0</inkml:trace>
  <inkml:trace contextRef="#ctx0" brushRef="#br0" timeOffset="80025.5772">24235 10408 16,'30'-75'34,"-30"75"-2,0 0 3,-35-16-19,-5 21-12,-15 6-5,3 1-6,-6-1-21,11-4-8,9 1 1</inkml:trace>
  <inkml:trace contextRef="#ctx0" brushRef="#br0" timeOffset="80667.6139">24286 10315 16,'0'0'30,"47"13"0,-47-13-9,20 56-9,-20-56-4,4 105-2,4-45-1,2 8-1,3-9-1,7-2 0,-20-57-1,51 77 0,-51-77-2,54 17 0,-54-17 0,47-42-1,-47 42 1,32-90-1,-25 37 1,-4 0-1,-7 1 2,-7 4-1,11 48 2,-42-80-1,42 80 0,-58-55 0,58 55-1,-57-40 0,57 40 0,0 0-1,0 0 0,0 0 0,0 0 0,40-7 0,0 30 1,1 3-1,0 7 0,-41-33 0,65 74 1,-65-74-1,33 83 0,-33-83 1,8 80 0,-8-80 0,-10 71 0,10-71 2,0 0-1,0 0 0,0 0 1,0 0-1,0 0-1,-10-80 0,10 80-1,12-91-1,-12 91 0,19-78 2,-19 78 1,0 0-1,46-36 2,-46 36 0,40 57-1,-19-4 3,-1 10-2,2 6 0,-3-1-1,-1-1 1,-1-13-2,-17-54 2,30 73-2,-30-73 0,0 0-1,0 0-8,0 0-18,0 0-9,-4-48 1,4 48-1</inkml:trace>
  <inkml:trace contextRef="#ctx0" brushRef="#br0" timeOffset="81092.6382">24916 10239 38,'0'0'23,"-10"52"-4,10-52-2,-32 49-4,32-49-4,-35 66-4,35-66-1,-11 81-5,11-81 2,23 78-2,-23-78 1,55 69-1,-55-69 1,64 66-1,-64-66 2,35 59 1,-35-59-1,0 0-3,-63 53-22,6-61-6,-8-11 0,-11-24 0</inkml:trace>
  <inkml:trace contextRef="#ctx0" brushRef="#br0" timeOffset="81290.6496">24116 9639 51,'0'0'38,"20"-49"-2,-20 49-13,0 0-56,27 93-3,-37-34-2,-10 11-1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10-09T23:50:21.94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2605 1612 25,'29'-5'25,"-3"1"1,-6-1-4,2 4-6,-12-1-3,1 2-5,-11 0-2,0 0-2,-22 0-1,0 2-2,-11-2 1,-9 1-1,-11-1 1,-5-1 0,-11-1 0,-6-1 0,-6 2 0,3 0-1,2 1 1,11 1-2,8 2 0,11-1 0,10 3 0,16 0 0,10 1-1,10-6 1,5 16 0,-5-16 0,19 21 0,-13-6 0,4 5-1,-3 6 1,0 9-1,-3 3 1,-2 9 0,1 4-1,-3 12 1,-3 4-1,-2 3 0,-5 2 0,-5 11 0,-5-2 0,-4 3 1,1-3 0,3-8 0,2-5 1,9-5-2,2-9 3,14-18-2,10-9 2,8-13-1,8-5 1,4-11 0,9 0 0,4-7 2,13 0-2,0 0 0,10 3-1,5 3-1,2 4-1,3 5-1,-6 1 0,-3 4-3,-16-3 0,-4 7-7,-28-11-16,-6 1-3,-20-5-3,-9-18 2</inkml:trace>
  <inkml:trace contextRef="#ctx0" brushRef="#br0" timeOffset="299.0172">2627 2288 14,'0'0'28,"-20"3"1,-9-2 2,-17-3-13,-6 10-5,-24-7-3,-4 10-2,-13-5-3,0 4-1,1 0-2,15 1-4,22 14-12,17-11-17,26 0-1,21-6 0,26-6 1</inkml:trace>
  <inkml:trace contextRef="#ctx0" brushRef="#br0" timeOffset="658.0377">3652 2232 28,'0'0'29,"0"0"2,-20 7-2,-5 4-17,-2 20-2,-14 9-7,-7 11 0,-10 12-3,-2 5 0,-5 7-2,-3-1 1,1 7-3,-1-16-7,13-8-16,15 82-6,2-120 2,24-11 1</inkml:trace>
  <inkml:trace contextRef="#ctx0" brushRef="#br0" timeOffset="908.052">3065 2390 36,'2'-17'29,"0"2"-1,-4 1-1,-4-1-19,6 15-3,0 0-2,0 0-1,-1 34-1,20 2 1,10 10-1,16 10 1,9 8-2,13 4 3,11 1-3,8-1 0,6 3-8,-5-7-20,5-9-4,-3-8 1,-5-10-2</inkml:trace>
  <inkml:trace contextRef="#ctx0" brushRef="#br0" timeOffset="1603.0917">4053 2876 3,'-22'-9'21,"8"4"4,-6-8-3,6 3-10,14 10-2,-13-26-4,20 6 0,3-12 0,8-9 1,1-16-1,9-6 0,-7-13 0,5 1-2,-1-8 1,1 9-1,-1 3 0,0 18-1,-4 10-1,2 17 1,-5 14-2,3 24 1,-7 13-2,-3 12 0,-4 11-1,-3 14 0,0 7 0,1 5 0,-1 2-1,1-6 1,4 0-1,4-6 2,3-3-3,-2-14-1,11 6-9,-12-21-14,8 2-5,-3-18 1,-2-8 0</inkml:trace>
  <inkml:trace contextRef="#ctx0" brushRef="#br0" timeOffset="1780.1019">4516 2801 25,'-18'-20'31,"-7"0"-1,-9-2 1,-5 3-16,-17-4-4,2 12-5,-11 0-3,4 8-2,1 12-5,1-1-14,18 9-11,10 1-4,17-3 1,11-5-1</inkml:trace>
  <inkml:trace contextRef="#ctx0" brushRef="#br0" timeOffset="2678.1532">4896 2333 3,'8'-26'26,"0"2"2,-6 5 1,-9-1-12,7 20-3,-19-7-5,9 19-2,-8 5-2,4 15-2,-3 19-2,5 10 1,1 9-3,5 2 1,5-1 0,4-4 2,1-9-2,6-11 3,-1-23-1,4-12-1,0-17 1,-2-8 0,-1-14 0,-3-8-3,0-15 1,-5-13-1,-2-5 1,-1-3-1,2-6 2,3 6 0,6 7-1,6 13 2,6 21-1,5 18 0,4 14 0,4 15 0,-2 20-1,0 8 0,-6 10 1,0 3-2,-8-6 2,-1-4-1,-5-6 1,-1-9-1,-3-13 1,1-13-1,4-21 0,1-12 0,4-8 0,3-8 0,4-7 1,0-3-2,4-7 2,2 5 0,-2 6 0,-2 8 1,-2 9-1,-4 10 0,-4 18 0,-7 13-1,-6 19 0,-6 14-1,-2 15 0,-4 14-2,2 10 1,0-1 0,2-4-1,2-7 3,8-4-4,0-13 1,8-12-3,1-19 0,9-4-9,-6-20-11,8-6-4,4-12-2,1-14 3</inkml:trace>
  <inkml:trace contextRef="#ctx0" brushRef="#br0" timeOffset="3056.1749">6261 2241 32,'10'-12'28,"-11"-6"2,-10-3-1,-5 7-20,-20 6-2,1 10-2,-7 2-1,0 12-1,0-2 0,3 9-1,5 2-1,7 0-1,8-5 0,10 0 1,13 0-1,12 1 1,13 3-1,11 3 1,10 4-1,8 3 1,4 0 0,4 1 0,-8-3 0,-5 1 1,-13-6-1,-10 1 1,-12-4-1,-24 25 1,-13-24 1,-8-1-3,-5-1 1,-3-1-3,-6-8-6,7-2-25,-7-7 2,9-11-3,2-10-2</inkml:trace>
  <inkml:trace contextRef="#ctx0" brushRef="#br0" timeOffset="3529.2019">7698 2567 24,'-10'2'30,"10"-2"-2,-9 1 1,9-1-14,9 3-7,-9-3-4,23 5-2,-2-1 0,13 2-1,12-2 0,14 4 0,15-3 0,12 2 0,9-3-2,11 3 0,4 4-4,-2-4-8,3 5-15,-9-1-3,-10-4 2,-11 0-2</inkml:trace>
  <inkml:trace contextRef="#ctx0" brushRef="#br0" timeOffset="4120.2357">10040 2109 50,'-3'-25'31,"-6"2"2,9 23-10,-3-23-9,3 23-4,0 0-4,0 0-1,-10 28-3,7 7-1,1 15-2,2 21 1,1 16-1,2 6 0,-1 3 0,4-3 1,3-5-3,1-10 2,6-4-4,-7-33-4,10 0-11,-8-26-13,5-9-1,-2-13 0</inkml:trace>
  <inkml:trace contextRef="#ctx0" brushRef="#br0" timeOffset="4532.2593">10328 2370 23,'16'-26'29,"-4"10"-1,-3 9 1,4 17-18,-14 10-4,1 17-4,-4 13-2,-1 6 0,-1 9 0,1 2 1,-1-3-1,3-3 2,-1-14-1,7-9 2,-3-18-1,5-7 1,-5-13-1,6-20-2,-2-6 1,2-14-2,2-19 2,4-10-3,2-12 2,2-9-2,5 1 2,5 7-1,4 8 1,5 19 0,5 25 0,5 21 0,3 20 0,4 24 0,-3 16 0,-1 12 0,-8 6-1,-4 3 0,-9-3-2,-9-3-1,-2 5-16,-10-13-12,1-9-5,-4-14 3,4-10-3</inkml:trace>
  <inkml:trace contextRef="#ctx0" brushRef="#br0" timeOffset="5338.3054">13237 1689 53,'31'-5'32,"-14"-7"-2,-7 1 0,-25-6-19,-2 7-4,-23-3-3,-13 3-1,-14 0 0,-10 1-2,-10 5 0,-5 2 0,2 3 0,6 1-1,10 4 0,14 3 0,15 4 0,17 3 0,23 6 0,12 8 0,11 7 0,4 8 0,2 7 0,-4 5-1,-7 9 0,-10 3-1,-11 1 1,-9-3 0,-6-4 0,-3-12-2,-2-7 2,7-8 1,3-16 0,8-11 1,10-9-1,8-11 1,13-2-1,13-1 2,13-1-1,13 4-1,13 6 0,9 5 1,7 9-1,7 9 0,-4 13 1,-4 12 0,-7 8-1,-11 8 1,-15 4 0,-14 2 1,-20-1-1,-42 55 1,-23-69-1,-25-19-3,-22-14-1,-8 5-23,-14-22-9,4-10-1,5-11-1</inkml:trace>
  <inkml:trace contextRef="#ctx0" brushRef="#br0" timeOffset="6601.3776">14604 2328 21,'-2'-44'28,"-6"-3"1,2 2 0,-3-4-14,4 19-3,-8-3-4,8 23-2,5 10-1,-2 16-1,6 20-3,5 19 0,1 20-2,2 9 1,2 7-1,1 2 1,1-7 0,1-12 0,-3-15 0,4-17 2,-1-24-2,3-17 1,0-17-1,1-18 1,-1-18-1,1-11-1,1-7 1,0-2-1,-1 4 1,-2 7-1,0 13 2,2 19-1,0 24 0,0 21 2,-3 23-2,-3 14 2,-4 7-1,-1 4 0,-4 0 0,2-4 0,-2-9-1,2-10 0,0-21 0,2-13 0,6-15-1,-1-16 0,0-18 1,0-14-1,-1-10 2,0-7-2,-3-7 1,2 0 1,-2 4 0,1 10 0,2 16 2,2 15-3,4 13 1,4 15 0,4 22-2,5 11 0,6 9-1,4 6 1,6 2 0,5 0 0,4 0 0,0-10 0,4-12 1,0-13 0,-1-9-1,-3-12 1,-7-9 1,-9-11-1,-6-9 0,-9 0 1,-11-2 0,-12 8-1,-8 5 1,-12 8 0,-9 9-1,-8 14 1,-9 15 1,-5 8-4,0 12 4,3 6-4,9 11 2,12 7 0,16 7-1,17 2 0,18-9 0,15-1 1,16-9-1,13-8 1,9-10-1,4-13 1,3-15 0,-4-12-1,-4-13 1,-4-15-1,-12-7 1,-13-8 0,-15-2 0,-15 0 0,-19 1 1,-12 6-1,-18 8 1,-11 17 0,-10 9-1,1 12 1,-2 11-1,11 9 1,13 15-1,19 11 0,18 7-1,16 2 1,20 2-1,13-6 1,8-5-1,4-12-1,2-15-2,-10-35-12,-2-14-15,-9-25-2,-7-22 1,-11-25-1</inkml:trace>
  <inkml:trace contextRef="#ctx0" brushRef="#br0" timeOffset="6869.393">17061 1333 13,'-4'-47'21,"4"47"3,0 0-3,0 0-9,-11-8-4,9 55-2,5 13 3,-3 28-3,9 14 2,-5 25-3,7 10 2,-7 19-4,3-4 2,-7 2-3,2-7-1,-6-10-3,0-20 0,0-17-3,-6-31-4,12-23-22,-4-28-1,2-18 3,14-35-3</inkml:trace>
  <inkml:trace contextRef="#ctx0" brushRef="#br0" timeOffset="7226.4134">17465 2068 16,'19'-4'25,"-3"4"2,-16 0 0,0 0-14,-19 11-3,-10 8-4,-2 9 0,-14 2-2,0 7 0,-7 2-2,1 1-1,2-1 0,8-5-1,3-10 0,12-7 0,14-3-1,12-14 1,22 16 0,8-8 0,15 7 0,8 5 0,9 7 1,2 6 0,0 4-1,-6 4 2,-12-1-2,-11-1 1,-8-7-2,-14-6-1,-6-3-14,-9-13-13,2-10-1,0 0-1,0-13 1</inkml:trace>
  <inkml:trace contextRef="#ctx0" brushRef="#br0" timeOffset="7645.4373">18044 2108 12,'2'-13'24,"1"-1"0,-9 2-1,-5 4-16,-4 15-2,-7 10-2,-2 6-2,-8 2 1,1 3 0,-4 0 0,4-4-1,1-2 1,8-4 0,5-7 0,17-11 0,3 19 0,19-5 0,14 7-2,11 8 1,15 10 0,5 6 0,2 2 2,-3 2 0,-13-6 0,-11 0 0,-24-12 1,-20-8 0,-28-19-1,-17-5-2,-15 1-2,-12-3-18,2 8-9,4 6-4,9 1-1</inkml:trace>
  <inkml:trace contextRef="#ctx0" brushRef="#br0" timeOffset="8347.4775">17282 3733 16,'-10'-12'28,"-17"-4"-1,-9 1 2,-17 4-24,-23-2-1,-11 5 1,-18-4-3,-14 4 3,-22-2-2,-13 4 2,-28-3-3,-14 3 4,-30-2-4,-19 2 1,-28-1-1,-21 2 1,-22-2 0,-32 1-1,-20 0 1,-18 4-1,-13-2 0,-9 8-1,-6-4 0,-1 3-1,2 0 1,16 2-1,19 2 0,27 5 1,34-1-1,37 4 1,45 7-4,45-1-20,54 10-9,49-3-4,41 2 1</inkml:trace>
  <inkml:trace contextRef="#ctx0" brushRef="#br0" timeOffset="29719.6999">2918 6725 14,'0'0'32,"-14"9"-1,-7-7 1,-8 1-22,-21-1-6,-9 4-2,-12 1-4,-12-1-18,-2 0-13,1 2 1,0-11-1</inkml:trace>
  <inkml:trace contextRef="#ctx0" brushRef="#br0" timeOffset="31884.8238">3554 6284 9,'11'-28'29,"0"13"1,1 17-12,-3 10-4,3 29-3,-8 9-3,3 21-3,-7 13-2,0 17-1,-5 6-1,0 3-1,-3-7 0,-2-9-2,0-11-2,-1-16-2,9-9-18,-6-17-8,4-23 1,4-18 0</inkml:trace>
  <inkml:trace contextRef="#ctx0" brushRef="#br0" timeOffset="32672.8688">3559 6378 4,'16'-44'29,"-3"-5"-1,7 0 0,1-3-23,4 4-1,7 13-1,4 5-1,10 16 1,7 13 0,6 17 0,-4 12 1,-2 17 0,-13 7-1,-10 9 0,-21-1-2,-19 1 0,-20-2-1,-10-1 0,-11-8 0,-3-3-1,3-6 1,3-4 0,11-4 0,16 0-1,13-2 2,12-1-1,13 0-1,8 2 2,12 5-1,5 1 1,4 2-1,-1 4 1,-1-5-1,-4 1 1,-9-5-1,-6-5 0,-9-8-1,-7-3 1,-6-9 0,-3-10 1,0 0 0,0 0 0,-10 8 0,10-8 0,0 0 0,11 0-1,-3 1 0,3 2 0,0-1-1,2 0 0,0 2 0,2-4 1,6-1-1,1-3 1,4-3 0,3-1 0,4-5 1,2-3-1,3-4 0,-3-7 1,-4-9 0,-4-3-1,-8-7 1,-7-3 0,-11 3 0,-9 5-1,-10 6 1,-5 12-1,-4 15 0,0 14 0,0 15 0,3 12 0,4 9-1,8 6 1,9 4-1,10 2 1,14-3-1,10-4 1,13-5-1,9-8 1,8-7-1,3-11-2,1-5-5,-11-17-14,-2-12-11,-8-14 1,-9-15-1</inkml:trace>
  <inkml:trace contextRef="#ctx0" brushRef="#br0" timeOffset="33038.8898">4946 6887 7,'-6'-12'29,"6"12"-7,-10-9-3,10 9-4,-16 7-6,8 9-2,-2 5-4,2 11-1,4 6-2,1 8 0,5 3 1,5 1 0,4-2 0,6-2 0,5-7 1,6-7-2,4-8 1,7-9-1,1-10 0,1-10 0,1-8-1,-3-14-1,-2-16 2,-6-14-1,-2-10 0,-9-5 0,-4 2 1,-8-1-4,2 12-6,-6 9-19,1 12-1,3 18 0</inkml:trace>
  <inkml:trace contextRef="#ctx0" brushRef="#br0" timeOffset="33353.9078">5618 6904 17,'5'-15'28,"-5"15"-8,0 0-3,-2 26-5,-1 7-4,-3 2-4,2 12-1,-2 1-2,3 2 0,1-2-2,1-5 1,4-4-3,-2-11-2,7-3-6,-6-10-19,-2-15 2,13 2-2</inkml:trace>
  <inkml:trace contextRef="#ctx0" brushRef="#br0" timeOffset="34023.9461">6088 6874 4,'0'-20'27,"-4"5"1,-9 6-13,-11-1-2,0 12-7,-12 4-4,-1 11-1,2 4 0,1 8 0,6-1 0,7 4 0,10-4-1,12 0 1,12-4-1,14-4 1,6-4-2,10-2 1,3 1 0,0-1-1,-3 0 1,-8-1 0,-12 0 0,-13 3 1,-15 0-1,-14 1 1,-14-2 0,-13-3 0,-5-3 0,-2-2-1,5-1 1,10-4-1,14 0 0,15-2 0,21 0 0,19 1-1,17 1 1,15-1-1,10 0 0,8-2 0,5-5 1,0-6-1,-4-6 1,-3-6 0,-4-6 0,-10-9 1,-15-7-1,-10-5 1,-18 3 0,-7 0-1,-12 7 1,-9 6 0,-14 11 0,-6 15-1,-6 16 1,-1 17 0,-4 13-1,-1 9 1,4 6 0,2 4 0,11-2 0,12-4 1,14-7-1,17-5 2,13-10-2,15-6 1,11-9-2,8-3 0,7-7-1,-1-9-3,2-5-2,-10-12-3,-2 1-6,-15-6-16,-10-5 1</inkml:trace>
  <inkml:trace contextRef="#ctx0" brushRef="#br0" timeOffset="43557.4914">9153 6327 17,'0'-30'32,"2"-1"0,-7-2-11,10 13-7,-9-6-3,9 13-4,-4 1-2,-1 12-2,11 25-1,-3 7-1,1 14-1,-2 17 1,2 12 0,-2 14-1,-2 13 0,-5 5-1,0 1 0,-6-7-3,3-4-2,-6-23-8,4-7-19,-2-19-2,4-21 1</inkml:trace>
  <inkml:trace contextRef="#ctx0" brushRef="#br0" timeOffset="43830.507">9809 6236 17,'-5'-11'32,"-18"-2"0,-22-5-16,-13 14-4,-30-7-3,-11 12-3,-23-1-1,-6 7-3,-6 2-1,0 0-1,10 4-1,11-6-1,25 9-8,14-6-21,34-1-2,22 2 1</inkml:trace>
  <inkml:trace contextRef="#ctx0" brushRef="#br0" timeOffset="44219.5293">9503 6701 14,'8'3'25,"-8"-3"-1,15 11-21,-2 11 1,-7 7 0,6 11 1,-5 5 2,9 9 1,-9-1-1,7 7 1,-8-9-1,7 0-1,-9-13-2,2-7-1,-7-19 0,1-12-1,-11-13 0,1-14-1,-2-13 0,6-9-1,6-7 1,6-3-2,14-1 2,11 3-2,11 8 1,8 7 0,5 10-1,0 6-1,2 14-7,-10 2-23,2 6-3,-4 4 2</inkml:trace>
  <inkml:trace contextRef="#ctx0" brushRef="#br0" timeOffset="44497.5452">10279 6752 22,'-13'-16'28,"13"16"-1,0 0-19,0 0-3,-4 24-2,2 2 0,5 9 1,-3 4-1,3 10 1,-3 0-1,2 5-1,-1-1-3,1-5 0,3-5-6,-4-10-15,5-7-7,3-5-3</inkml:trace>
  <inkml:trace contextRef="#ctx0" brushRef="#br0" timeOffset="45107.5801">10908 6861 15,'17'-12'20,"-6"3"-1,-13-7-2,2 16-2,-23-31-2,1 23-3,-19-5-2,-2 15-1,-12 3-2,2 11-2,-4 8-1,8 9-1,9 7-1,12 5 0,19 4-1,14-4 0,21-4 0,16-5 1,16-4-1,7-7 0,10-11 0,-1-8 1,-2-12-1,-8-10 0,-8-12 1,-14-11 0,-14-7 1,-13-4-1,-14-1 2,-10 2-2,-5 7 1,-4 9 0,-6 13-1,4 12 1,3 13-1,5 13 0,7 12-1,10 10 1,6 11 0,4 6 1,5 8 0,2 8 0,0 5 0,0 7 1,-4 1 0,-8 1-1,-10-1 1,-6-3-1,-11-8-1,-14-11 1,-9-14-1,-13-18 0,-9-17-1,-9-22-1,0-16-4,-4-24-20,16-11-10,9-12 1,16-14 0</inkml:trace>
  <inkml:trace contextRef="#ctx0" brushRef="#br0" timeOffset="45965.6291">2769 10112 17,'-18'16'34,"2"-4"1,-3-8-1,-5-4-24,-2 8-2,-19-5-4,-3 1-2,-9 5-7,-14 0-24,4 1-5,0 4 0,3-4-2</inkml:trace>
  <inkml:trace contextRef="#ctx0" brushRef="#br0" timeOffset="49114.8093">3659 9439 25,'1'-17'31,"5"0"-16,-6 17 1,0 0-7,0 0-2,-3 25 0,-1 10-3,-8 13 1,4 18-2,-1 18 1,4 13-1,0 5-1,7 6-1,3-4-1,2-3 0,1-12-2,-3-10 1,1-14-4,-11-16-6,2-8-22,1-7 1,-4-14-1</inkml:trace>
  <inkml:trace contextRef="#ctx0" brushRef="#br0" timeOffset="49549.8341">3942 10132 13,'21'-9'28,"-1"8"-14,1 14 0,-13 2-4,4 13-3,-8 4-1,2 11-3,-8-1 0,1 6-1,-4-2-1,2-5 0,-2-8 1,4-6 1,1-27-1,2 12 1,2-26 0,6-5 0,2-15-1,5-4 1,4-8-3,4-5 1,3-3-2,1 1 0,3 4 0,0 12 1,-1 11-1,0 12 1,-6 14 0,0 17 1,-4 17 0,-3 13 0,-4 4 0,-1 4-1,-4-1 0,-2-4-1,0-9 0,0-11-2,4-8-3,-11-22-12,22-4-16,4-11 2</inkml:trace>
  <inkml:trace contextRef="#ctx0" brushRef="#br0" timeOffset="49948.857">4820 9766 17,'0'-21'26,"0"21"-13,0 0-4,0 0-2,4 15-1,-1-2-1,2 10 1,-4 2-3,2 3-1,-2 0 0,-2-2-2,-1-2 0,-2-4 0,1-4 0,3-16-1,-7 13 1,7-13 0,0 0 1,0 0-1,0-12 0,0 12 0,0 0 0,0 0 0,0 0-1,4 11 1,-8 4 0,0 7 0,0 5 0,0 8 1,2 8-1,0 3 1,2 4-1,2 5 1,-1 1-1,1 1 0,1 4-2,-3-9-8,4-7-20,0-6 1</inkml:trace>
  <inkml:trace contextRef="#ctx0" brushRef="#br0" timeOffset="50182.8703">5121 10224 12,'-13'-2'23,"-10"6"0,-18-6-7,-5 8-1,-19-8-6,-4 6-4,-3-1-6,-2-3-22,8 0-6,22 4-2</inkml:trace>
  <inkml:trace contextRef="#ctx0" brushRef="#br0" timeOffset="50547.8912">5286 10207 4,'4'-11'25,"-4"-3"2,0 14-19,0 0-3,0 0-2,-10 31 0,1-2 0,1 7 0,-4 1 3,7 7-1,-4-5 1,8 1 0,-7-12-1,11-4 0,-3-13 0,10-7-1,-10-4-1,16-23-1,-7-3-1,5-10 0,5-10 0,9-6-1,9-4-1,6-2-1,8 5-2,-1 1-6,15 18-17,-2 11-8,-5 11 2</inkml:trace>
  <inkml:trace contextRef="#ctx0" brushRef="#br0" timeOffset="50901.9115">6067 10158 16,'-11'-20'15,"-7"8"-2,-8 3-4,1 9-3,-7 5-1,-1 14 1,-3 5 0,3 13 1,1 1 0,11 8-1,5-2-1,18 4-1,8-8 0,16-2-2,10-12 0,6-5-2,7-11 0,2-7 0,-2-13 1,-5-10-2,-6-13 1,-7-8 1,-13-9 0,-8-3 1,-20-5 1,-8 4 0,-13 5-1,-7 11-3,3 17-25,-6 14-8,5 6 2</inkml:trace>
  <inkml:trace contextRef="#ctx0" brushRef="#br0" timeOffset="52609.0091">7816 9749 22,'10'-42'31,"-3"6"-14,-9 1-2,7 12-4,-8 3-2,3 20-3,0 0-1,3 38-1,-4 11-2,1 21 0,-4 9 0,2 15 0,-6 6-2,-1 4 0,0 2-4,-6-15-18,11-11-12,4-16 1,6-15-1</inkml:trace>
  <inkml:trace contextRef="#ctx0" brushRef="#br0" timeOffset="52797.0199">8135 10165 23,'4'-16'33,"-16"2"-12,-4 12-2,-23-8-7,0 12-4,-15-4-4,-5 6-3,-2 7-6,-5 0-21,14 4-7,13 1 0</inkml:trace>
  <inkml:trace contextRef="#ctx0" brushRef="#br0" timeOffset="53158.0405">8437 10143 1,'0'0'32,"-11"0"0,-18 1-12,-2 18-6,-16-2-2,7 15-3,-5 1-3,12 8-3,8 3-2,19 2 0,17-2-1,13-4 0,13-10 0,7-9 0,5-11 0,2-11 0,-1-12 0,-4-7 0,-6-13-1,-5-7 1,-9-4 0,-6 0 0,-10 4 0,-10 3 0,-14 6 0,-10 7 1,-13 9-1,-16 7-1,-4 12-18,-3 1-15,2 0 1,12 0-1</inkml:trace>
  <inkml:trace contextRef="#ctx0" brushRef="#br0" timeOffset="53622.0671">10062 9537 21,'9'-14'28,"-9"14"-15,13-14-1,-1 25-4,-7 7 1,6 19-4,-6 11 0,3 20-1,-4 13-1,2 11-1,-1 6-1,0 2-1,0-3 0,1-10-1,1-13 0,1-18-1,3-11-5,-3-17-21,-8-28-3,20 4 1</inkml:trace>
  <inkml:trace contextRef="#ctx0" brushRef="#br0" timeOffset="53886.0822">10587 9610 6,'0'0'27,"0"0"-7,0 0-9,-17 21-3,15 10-2,-3 8-2,7 18 2,1 10-2,3 12 1,0 7-1,5 7 0,-4-3-1,2 1 0,-3-8-2,-2-16-3,-2-13-28,-4-11 0,-5-23-2</inkml:trace>
  <inkml:trace contextRef="#ctx0" brushRef="#br0" timeOffset="54068.0926">10628 10178 3,'-23'-11'31,"-10"-1"1,-6-1 0,-3 4-23,-13-1-3,0 8-4,-1 1-2,-1 0-18,11 7-13,16 5-1,7 0 0</inkml:trace>
  <inkml:trace contextRef="#ctx0" brushRef="#br0" timeOffset="54475.1158">11208 10273 19,'36'-20'11,"0"-2"2,-6-13-1,-2 3 0,-11-7-3,-3 5 0,-16-2-2,-6 6-3,-15 5-1,-7 10-1,-10 12 0,-7 11-1,-6 8 0,1 9 0,1 6-1,7 9 1,10 5 0,12 3-1,15 0 1,15-3-1,15 0 0,12-5-2,16-1-2,4-12-19,12-6-7,6-8 1</inkml:trace>
  <inkml:trace contextRef="#ctx0" brushRef="#br0" timeOffset="54828.136">11637 10134 0,'-23'-14'30,"5"7"-2,1-1 2,1 8-25,6 9-4,5 5-1,5 2 1,4 7-1,2 4 1,3 6 2,3 5 0,1 0 0,5 5 0,-2-4 1,0-1-1,0-7-1,-3-4 0,-4-16-2,-9-11 1,9-8-1,-7-16 0,1-10 0,6-9 0,2-9 1,11-7-1,7-3 0,7-4 0,9 7-1,5 12 0,9 18 0,-2 10-4,4 19-19,-8 14-9,-7 7 2</inkml:trace>
  <inkml:trace contextRef="#ctx0" brushRef="#br0" timeOffset="56726.2446">12128 10166 9,'14'-14'16,"4"4"-1,7-4-4,7 7-4,3-3-1,9 7-2,1 2-2,3 8 1,-1 4-1,-4 8 0,-7 10 1,-11 8-1,-15 4 2,-11 6-2,-19-2 1,-12-2-1,-16-7 1,-1-4 0,-10-17 1,7-5-1,2-20 0,9-8 0,11-14-2,16-8-1,14-4-2,8-12-12,17 2-17,14 2-1,6 1 0</inkml:trace>
  <inkml:trace contextRef="#ctx0" brushRef="#br0" timeOffset="57111.2666">12741 10085 22,'21'6'26,"-13"2"-10,-1 4-9,0 12-4,-4 7 0,-1 8-1,-2 2 1,-2 4 1,-1-4 0,0 0-1,-2-9 1,5-3 0,-4-18 0,4-11-1,0 0 0,8-19-1,-2-3-2,4-6 1,4-4-2,2-4 0,5-3-1,1-3 1,4 4 0,1 4 0,0 7 0,-1 9 1,0 12 0,-1 13 0,0 16 1,-2 11-1,3 10-1,-4 8 0,3 1-4,-12-1-24,-2-9 0,-1-6-1</inkml:trace>
  <inkml:trace contextRef="#ctx0" brushRef="#br0" timeOffset="57624.296">14928 9331 10,'-49'-45'28,"-10"6"-14,-24 6-4,-1 20-1,-8 14-1,10 26 1,4 20-4,17 28-1,12 19-1,18 23 0,17 9 0,19 7 0,12 2-1,8 5-1,9-3-1,-4-2-2,1-2-8,-9-18-22,-4-19 2,-5-11-2</inkml:trace>
  <inkml:trace contextRef="#ctx0" brushRef="#br0" timeOffset="57846.3087">14677 10295 5,'15'-24'32,"-10"4"0,-10-1-10,-7 13-5,-22-9-7,-6 8-3,-21-4-3,-2 3-1,-7 2-3,-3 0-7,9 8-25,11 5-3,19 1 2</inkml:trace>
  <inkml:trace contextRef="#ctx0" brushRef="#br0" timeOffset="58201.329">15092 10121 14,'8'-10'32,"-14"-3"1,-20-1-18,1 18-4,-16 0-3,3 14-2,-3 1-3,8 16-2,7 4 1,12 6-2,10-1 0,14-3 0,12-4 0,10-6 0,5-8 1,4-12-1,-1-11 0,-2-11 0,-8-12-1,-10-9 0,-10-8 0,-15-3 1,-8-1-2,-10 3 1,-2 7-3,-4 3-2,10 20-5,-1-3-5,20 14-1,0 0 0,32 9 1</inkml:trace>
  <inkml:trace contextRef="#ctx0" brushRef="#br0" timeOffset="58496.3458">15262 10108 16,'33'-6'12,"-8"-6"-1,-4 7-1,-9 3-1,-2 11-1,-7 4-2,0 9-3,-3 4 1,5 7-2,-5 1 0,7 3 2,-4-7 0,4-1 0,-5-10 2,6-1-2,-8-18 0,0 0-1,4-14-2,-4-7 1,-3-7-3,2-6 1,2-2-3,2-3 2,6 2-1,5 1 0,8 5 1,5 3 0,8 7 0,7 2 0,4 7-1,-2-3-3,4 12-12,-6 2-12,-5-1 0</inkml:trace>
  <inkml:trace contextRef="#ctx0" brushRef="#br0" timeOffset="59187.3854">15786 10036 3,'-1'-16'29,"1"16"-2,11 2-13,-10 8-6,4 16-3,-3 1-2,5 13-2,-1 5 1,2 2 1,-3-6 0,1 0 1,-3-11 0,3-4 0,-3-13 0,-3-13-1,0 0-2,10-22 0,-4-3-2,1-6 0,4-5-1,1-8 1,8 1-1,-2 3 1,3 7 1,-2 6 0,0 9 1,-3 12 1,-4 10-1,-3 16 0,-8 4 1,0 7-1,-3 2 0,2 0 0,0-4-1,1-5 0,3-7 0,-4-17 0,19 11 0,-7-16-1,6-6 1,0-7-1,6-5 1,1-2 0,7-2-1,0 2 1,-2 7 1,2 6 0,-2 11-1,-1 9 1,-4 10 0,-3 10-1,-6 9 1,-3 1-4,-1 6-1,-5-11-7,3-2-19,-3-4-2,0-7 2</inkml:trace>
  <inkml:trace contextRef="#ctx0" brushRef="#br0" timeOffset="59778.4192">16544 10094 24,'5'23'26,"2"9"-13,-1 7-6,0-3-2,1 1-3,1-6 0,1-5-3,0-8 2,4-11-2,1-10-2,2-9 2,1-13-2,-1-10 2,5-10-2,-3-12 3,0-1-2,-1 4 3,0 6 0,-3 11-1,0 14 2,-4 21 0,-1 17-1,-2 21 1,-1 11-1,0 5 0,0 4 0,4 2 0,3-10-1,0-6-2,3-14 1,3-10-1,-1-12 1,1-15-1,0-15-1,-1-17 1,0-16 1,1-20 1,-1-15 0,3-16 1,-1-7 1,1-1-1,0 0 3,0 13 0,-5 10 1,-1 24 0,-6 17 0,-2 28 0,-7 24-1,2 20 0,-7 22-1,2 23-1,0 18-1,1 23 0,4 12-1,-2 4 1,6 0 0,-3-5-2,5-9 0,0-17-3,3-13-14,-1-27-11,0-21-1,6-13 0</inkml:trace>
  <inkml:trace contextRef="#ctx0" brushRef="#br0" timeOffset="60141.4399">17665 10187 1,'14'-17'27,"-11"-3"1,-11 4-15,-1 12-3,-12 4-4,-3 10-1,-6 6-2,3 14 1,-3 2 1,6 8-1,1-4 2,7 1-2,3-8 0,8-3-1,8-9 0,-3-17-2,23 9-2,-6-16 0,3-5 0,1-6-1,5-3-1,0-1 3,0 4-2,-2 4 3,-1 8 1,-3 12 0,-1 7 1,-2 11 0,-6 3 1,1 8-1,-7 0-1,-1 0-4,1 7-15,-5-6-16,1-2-2,2 2 1</inkml:trace>
  <inkml:trace contextRef="#ctx0" brushRef="#br0" timeOffset="61076.4934">2709 12482 10,'-15'-5'34,"-3"0"-1,-5 2 0,-14-7-19,3 13-4,-10-2-4,7 6-1,-1 4-1,8 4-1,5 1 0,11 7-1,13 0 0,13 2-3,7 2 0,6 1-1,3 1 0,-2 0 0,-1 0 0,-5-2 0,-12 0 0,-8-4 1,-6 3-1,-13-2 2,-3 4 0,-2-1 0,1 3 1,1 4 0,6-1 0,7 2 0,11-1-1,11-3-1,7-5 0,9-4 1,8-7-1,3-4 0,7-6 0,1-4 0,-2-6 0,-3-5-3,2 2-9,-13-12-19,-1-9-1,-7-10-1</inkml:trace>
  <inkml:trace contextRef="#ctx0" brushRef="#br0" timeOffset="61297.5061">2839 12306 26,'-4'-27'33,"4"12"-1,0 15-12,2 15-7,3 18-5,-12 11-2,7 22-2,-9 18-1,4 21-1,-2 12 1,2 15-1,3 7 0,9 10-2,9-1-2,9-10-5,14-9-27,3-17-2,5-16-1,1-23 1</inkml:trace>
  <inkml:trace contextRef="#ctx0" brushRef="#br0" timeOffset="61849.5376">5052 12323 2,'16'6'29,"-16"-6"1,-5 19-13,-17 6-4,-21-4-6,-9 6-3,-8-2-1,-6 1-2,8-1 0,11-1-1,19 0 1,25-1-1,24 4-1,23 0 1,16 2 1,19 7 2,1 0-1,3 6 1,-16 2 0,-11 5 0,-29-6-1,-22 2 0,-29-5-3,-24-9 1,-17-6-3,-9-11 0,9 0-12,-1-14-18,22-7 2,24-6-2</inkml:trace>
  <inkml:trace contextRef="#ctx0" brushRef="#br0" timeOffset="62051.5492">5377 12520 6,'11'8'33,"-5"16"0,1 5-3,8 18-20,-11 4-4,6 12-3,-3 0-2,-2 0 0,-2-3-3,-4-10-2,2-3-17,-4-15-13,6-15 2</inkml:trace>
  <inkml:trace contextRef="#ctx0" brushRef="#br0" timeOffset="62627.5821">5697 12520 14,'4'26'32,"-2"8"-1,2 1-18,2 22-4,-6 2-3,5 8-1,-3-7-2,2-4-1,-1-7-1,2-13-1,1-10 0,4-20-1,6-19 1,0-14 0,5-12-1,2-12 0,4-9 1,1-6-1,2-4 1,-2 9 1,-5 7-1,0 13 2,-3 16 0,0 21 0,-9 16 1,-1 22 0,-8 11 0,-1 11-2,-4 1 2,3 2-2,-1-11 0,2-5 0,3-14-2,5-14 2,7-15-1,4-13-1,5-9 1,1-10-1,4-8 0,0-6-1,4-3 1,-2-4 0,1 9-1,-1 4 2,0 10 0,-1 12 1,0 15 0,0 15 0,-5 16 0,-1 13 0,-5 5 0,-2 8 0,-7 0-2,0-6-1,-1-3-3,-12-18-17,7-5-12,-5-22 1,0 0-1</inkml:trace>
  <inkml:trace contextRef="#ctx0" brushRef="#br0" timeOffset="62779.5908">6837 12551 5,'16'21'34,"-5"19"-1,-8 12 0,2 17-22,-10 5-7,4 7-2,1-3-6,-4-13-17,6-8-12,1-19 0</inkml:trace>
  <inkml:trace contextRef="#ctx0" brushRef="#br0" timeOffset="63138.6114">7359 11815 14,'5'-18'30,"-5"18"-9,12 8-4,-13 13-3,12 28-3,-10 17-3,8 21-1,-5 12 0,6 15-3,-4 2-1,3 8-1,0-3-1,1-11-1,0-16 0,0-16-2,1-13-2,-6-23-6,12-9-23,-8-22-2,8-13 1</inkml:trace>
  <inkml:trace contextRef="#ctx0" brushRef="#br0" timeOffset="63547.6348">7910 12655 15,'-15'-10'30,"-3"2"0,2 9-17,-11 3-5,6 14-2,1 7-1,3 12-2,4 5 0,5 8 0,5-3-1,7-1-1,9-4 0,7-11-1,7-7-2,7-14 1,4-12-1,-2-14 0,3-11 1,-4-9-1,-2-11 1,-4-1 0,-7 2 2,-4 7-1,-4 6 2,-7 17 0,-7 16 0,9 24 1,-10 14-1,1 16 1,-4 0-1,1 5 1,2-4-2,0-4 1,1-12-2,1-15-1,3-11-2,-4-13-8,17-21-22,-4-3 0,8-14-1</inkml:trace>
  <inkml:trace contextRef="#ctx0" brushRef="#br0" timeOffset="63879.6538">8534 12652 19,'-5'19'32,"-3"4"0,2 10-15,-5 2-6,9 12-6,0 3-2,6 2-1,0-3-1,2-1 1,-1-14-1,0-5 1,0-19-1,-5-10 1,3-22 0,-1-11-1,0-15 0,5-8-1,6-6 1,5-3-1,9 2 1,13 3-2,19 16 1,6 14 0,7 14 0,-5 10-1,-5 10 0,-10 5-1,-13 8-4,-27-4-18,-19-4-10,-24-9 0</inkml:trace>
  <inkml:trace contextRef="#ctx0" brushRef="#br0" timeOffset="64052.6637">7083 11731 25,'-65'-14'32,"30"0"-14,35 14-21,28 8-27,15 9-4</inkml:trace>
  <inkml:trace contextRef="#ctx0" brushRef="#br0" timeOffset="65399.7407">10404 12208 23,'7'-20'33,"2"7"-7,-6 1-6,8 26-5,-13 2-5,10 24-4,-6 11-2,5 19-3,-4 13 0,1 14-1,-2 9 0,-1 0-1,0-5 0,-4-11-4,5-9-19,-3-21-11,3-19 2,5-22-1</inkml:trace>
  <inkml:trace contextRef="#ctx0" brushRef="#br0" timeOffset="65573.7507">10865 12727 13,'-49'-7'35,"-15"0"-2,-16-2 1,-4 7-25,-11 1-7,-3 2-23,15 6-12,24 3 0,28 2-2</inkml:trace>
  <inkml:trace contextRef="#ctx0" brushRef="#br0" timeOffset="66034.777">10989 12793 2,'1'27'26,"-3"0"-1,0 12-15,4 11-3,-2-3-3,6 4 1,0-11 1,4 1-1,-3-19-1,1-10 0,-8-12 0,10-28-1,-10-8 0,8-10-2,-2-5-1,8-6 0,5 1 0,8 2 0,14 10-1,5 9 1,9 12 0,3 9 0,0 7 0,-2 5 0,-6 2 1,-6-1 0,-9-5 0,-8-1 0,-8-2 0,-3 0 0,-3 2 0,-3 8 0,-10-1 0,18 25 1,-13 3-1,3 13 1,-6 8-1,3 11 1,-3 2-2,0 3 1,0-4-2,-1-6 1,1-3-3,-1-19-14,7-8-16,3-12 3,6-13-1</inkml:trace>
  <inkml:trace contextRef="#ctx0" brushRef="#br0" timeOffset="66433.7998">12283 12840 1,'-7'-12'32,"-6"-2"0,-2 0 0,-7-2-21,1 18-4,-14 6-2,7 11-2,-6 6-1,2 11 1,1 4-2,4 5 0,6-1-1,11-1 1,11-8-1,11-6 0,12-7-1,11-8 0,8-10-1,6-8 1,2-9 0,0-10-1,1-5 1,-6-4 1,-6 0 0,-5 1 1,-12 1 1,-8 8 0,-9 7 1,-6 15-1,-7 10 1,0 13-1,-4 6-1,4 8-1,4 5-1,2-3-4,12 6-19,-1-13-10,5-8 0,3-12-1</inkml:trace>
  <inkml:trace contextRef="#ctx0" brushRef="#br0" timeOffset="66815.8217">12831 12878 27,'12'-5'30,"-14"16"1,-5 4-19,6 16-4,-7 0-4,5 6-1,-2-4-2,4-3 0,0-7-1,2-7 1,-1-16 0,0 0-1,13-19 1,-4-6-1,3-10 0,3-8-1,5-7 1,4-4-1,7 5 1,6 8 0,4 10 1,1 17-1,1 16 1,-2 19 1,-8 16 0,-6 12 1,-15 4-1,-5 5 0,-12-5 0,-3-6-1,-6-9-1,-1-10-2,8-8-4,-5-17-18,12-3-9,22-8-1,6-6 2</inkml:trace>
  <inkml:trace contextRef="#ctx0" brushRef="#br0" timeOffset="67264.8474">13724 12758 30,'-15'-17'31,"-9"-4"-4,1 19-12,-14 1-5,7 19-2,-5 7-3,11 13 0,3 4-2,7 8 0,7 2-1,8 0-1,5-7 0,9-5-1,3-12-1,3-10 0,2-11 0,-1-12-1,-3-10 0,-2-15 0,1-9 1,-4-10 0,2-4 0,-2-3 1,4 7 0,1 6 0,5 13 1,3 19-1,3 25 1,3 25 0,-1 19 0,1 17 2,-6 12-1,-1 13 0,-11 3 0,-5 3 1,-11-9-1,-10-10 0,-13-14-1,-13-15-1,-12-20 0,-8-21 0,-7-18-1,-1-28-6,10-9-18,3-23-11,22-12 2,18-14-3</inkml:trace>
  <inkml:trace contextRef="#ctx0" brushRef="#br0" timeOffset="67746.8749">14048 11889 23,'20'15'27,"-8"5"-11,-3 11-5,2 21-1,-5 12-3,2 19-2,-4 9-1,1 15-1,-4 0 0,7 2 0,-6-10 0,11-9-2,0-16 1,9-9-1,3-18-1,10-11 1,3-12-2,4-11 1,1-16 0,-1-13-1,-1-16 1,-4-14-1,-7-9 2,-7-5-2,-9-2 2,-8 2 0,-10 11 0,-2 11-1,-6 18 1,-7 19 0,-2 15 0,-2 12 0,1 10-1,5 7 1,6 2 1,9 4-1,9 0 0,13-2 1,14-4-2,8-2 0,14 2 0,7-6-3,13 0-8,-1-14-20,8-6-2,-4-11-1</inkml:trace>
  <inkml:trace contextRef="#ctx0" brushRef="#br0" timeOffset="67856.8812">15265 12957 12,'2'-11'35,"-2"11"-2,0 0-2,13 2-50,-4 17-7,-10-2-6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10-10T01:14:41.78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3">
        <inkml:traceFormat>
          <inkml:channel name="X" type="integer" max="2631" units="in"/>
          <inkml:channel name="Y" type="integer" max="1652" units="in"/>
        </inkml:traceFormat>
        <inkml:channelProperties>
          <inkml:channelProperty channel="X" name="resolution" value="254.00655" units="1/in"/>
          <inkml:channelProperty channel="Y" name="resolution" value="254.03659" units="1/in"/>
        </inkml:channelProperties>
      </inkml:inkSource>
      <inkml:timestamp xml:id="ts1" timeString="2011-10-10T01:14:53.699"/>
    </inkml:context>
  </inkml:definitions>
  <inkml:trace contextRef="#ctx0" brushRef="#br0">17303 5773 14,'-30'-20'35,"6"-1"-2,12 3 3,3-4-25,24 14-3,0-5-1,18 6-2,7 1-2,7 5-1,0 7-2,2 7 1,-7 8-1,-7 6 0,-11 8 2,-11 6-2,-16 4 1,-15 1-1,-10-4 1,-7-6-1,-3-9 1,-3-10-4,8-6-5,-8-18-22,22-7-6,10-12 0,18-7 0</inkml:trace>
  <inkml:trace contextRef="#ctx0" brushRef="#br0" timeOffset="214.0123">17827 5570 3,'-2'12'32,"-11"7"0,-6 9 2,-11 0-24,5 20 0,-7-7 0,17 13-2,3-5-1,19 5-2,13-7-2,16-2-1,11-8-3,2-18-12,8-4-22,-7-19-1,-8-16-1</inkml:trace>
  <inkml:trace contextRef="#ctx0" brushRef="#br0" timeOffset="531.0304">17847 5176 5,'12'-8'31,"7"-2"-1,11 4 1,8 5-24,-2-2-1,11 10-1,-9-5 0,2 11-2,-12-1 0,-6 14-1,-17 0 0,-9 10 0,-12-2 1,-4 0 0,-5-8 1,4 4 0,-1-10 0,11 0 0,11-20 0,12 12 0,9-13-2,9 6-3,8 2-3,-2-7-12,12 11-20,-5-5-2,4 3 1</inkml:trace>
  <inkml:trace contextRef="#ctx0" brushRef="#br0" timeOffset="744.0426">18789 5528 26,'-9'14'34,"-6"4"2,-1 3-3,6 12-27,-6 8-2,3 16-2,4 3 0,6 4-1,0-2-1,2-6-2,9 1-19,-4-15-12,9-18-2,2-14 0</inkml:trace>
  <inkml:trace contextRef="#ctx0" brushRef="#br0" timeOffset="910.0521">18962 5808 8,'-21'-9'35,"-13"11"-2,-9 5 3,-16-3-24,-1 13-2,-11-8-3,12 8-5,10 4-13,11-3-21,25-3-3,23-5 0</inkml:trace>
  <inkml:trace contextRef="#ctx0" brushRef="#br0" timeOffset="1409.0806">19238 5694 29,'0'0'35,"0"0"1,-19-3-2,11 18-28,-8 2-3,5 10 0,1 0-2,5 7 1,6-1 0,7 3-2,9-5 2,10-2-2,7-6 2,0-6-1,6-8 1,0-6-2,2-8-1,-2-8 1,-1-7-1,-2-10 0,-2-6 0,-2-2 0,-3-1-1,-1 1 1,-8 2 2,-4 5-1,-5 5 1,-5 9-1,-7 17 1,0 0 0,-8 14 0,0 11-1,-1 12 2,2 13-1,-1 11 0,0 13 0,5 8 0,0 3 0,-4 0 1,-1 1-1,-6-2-1,-3-8 0,-11-8 0,-16-15-2,-8-14-3,-21-23-19,3-8-12,-8-19-3,5-21 2</inkml:trace>
  <inkml:trace contextRef="#ctx0" brushRef="#br0" timeOffset="1900.1087">21066 5713 4,'16'-1'33,"-16"1"1,12 2 2,-23-6-21,1 14-3,-17-9-5,0 7-3,-10 0 0,-1 2-3,-1 5-5,-1-9-10,14 15-20,8-3-3,17 4 2</inkml:trace>
  <inkml:trace contextRef="#ctx0" brushRef="#br0" timeOffset="2023.1158">21068 5935 10,'34'7'33,"-10"0"2,-24-7 0,0 0-20,-28 1-7,-14-1-3,-18 3-9,-13 2-27,-3 5-5,5-1 2</inkml:trace>
  <inkml:trace contextRef="#ctx0" brushRef="#br0" timeOffset="3214.1839">22134 4927 17,'-12'6'24,"-4"-1"-7,-2-5-4,7 6-1,-5-10-2,16 4-1,-9-3 1,18 1-1,-2-13 0,12 6-1,-4-12-1,11 1-3,1-6 0,4 1-2,3 1-1,3 6-1,0 8 1,-2 8-1,-3 12-1,-6 12 2,-9 14-2,-8 8 1,-14 10 1,-10 5-2,-10 1 2,-7-2-2,-6-2 2,3-5-1,2-9 1,11-1-1,9-13 1,16-1 1,14-7-1,16-5 2,7-5-2,8-1-1,1-1 0,2-4 0,-4 5-3,-10-7-7,1 18-19,-17-10-7,0 7-2,-10-3 2</inkml:trace>
  <inkml:trace contextRef="#ctx0" brushRef="#br0" timeOffset="5155.2949">22095 4939 21,'-2'-12'18,"-3"0"-2,5 12-1,-1-11-3,1 11 0,11 6-3,0 9-3,-3-1 0,3 11-1,-5 5 0,0 15-1,-6 5 1,1 16-2,-6 6 0,3 14-1,-4-1 0,4 4-2,1-7 1,4-9 0,0-6-2,-2-19-6,8-8-22,-8-18-6,4-12 2,-5-10-3</inkml:trace>
  <inkml:trace contextRef="#ctx0" brushRef="#br0" timeOffset="5475.3132">23391 6104 15,'33'5'37,"-20"-3"-1,-13-2 0,-25-4-23,-19 11-1,-42-12-4,-20 7-4,-33-7 0,-23 3-1,-14-4-1,-7 5-1,-5-4 0,16 2-2,20 5-6,16-6-21,39 2-11,28-6 0,28-5-1</inkml:trace>
  <inkml:trace contextRef="#ctx0" brushRef="#br0" timeOffset="7917.4529">22535 6693 23,'28'-2'23,"3"2"-3,-14-5-4,10 10-2,-18-8-3,0 9-2,-21-7-3,-6 4 0,-23-5-2,-8 3-1,-13-3 0,-6 3-2,-1-2 0,2 1-1,8 1 0,11 1-1,15 4 1,14 1-1,19-7 1,-1 20 1,13-7-1,3 7 0,4 4 1,-1 5 0,-2 6 0,-1 3 0,-7 2-2,-4 0 1,-4-3 0,-5-5 1,-4-7-2,-3-7 1,3-7 1,0-7 0,9-4 0,0 0 0,0-20-1,11 7 0,10 1 1,5 1-1,9 2 0,7 3 0,2 4 0,3 4 0,-1 6 0,-3 3 0,-4 6-1,-3 6 2,-9 2-1,-8 4 1,-7 1 0,-7 1 0,-12 1 2,-9 3-1,-15-6 0,-10-4-1,-14-3 1,-10-7-5,-5 3-11,-12-12-16,7-1-9,8-8 2</inkml:trace>
  <inkml:trace contextRef="#ctx0" brushRef="#br0" timeOffset="11200.6407">20054 6537 25,'14'-4'33,"-5"4"2,-22-12-8,-11 18-16,-36-6-3,-21 6-1,-44-9 0,-37 6 0,-48-6-2,-33 3 1,-37-2-3,-23 3 0,-17-1-1,-5 4-1,17-1 0,22 4-2,36-1 0,36-4 0,44-1-2,39-8-6,48 7-21,28-11-9,34-2 0,21-9-2</inkml:trace>
  <inkml:trace contextRef="#ctx1" brushRef="#br0">12241 17297</inkml:trace>
  <inkml:trace contextRef="#ctx0" brushRef="#br0" timeOffset="12865.7359">18485 7100 17,'0'0'31,"-13"-7"0,-9 8-16,4 15-4,-15-3-2,4 11-1,-8-2-2,7 9-1,-1 0 0,13 4-2,1-5 1,16-1-1,7-7 1,10-4-3,3-7 1,4-10-1,0-11-1,1-5 1,-3-5-2,-2-6 1,-4-2-2,2-2 2,-4 4 0,0 3 0,-2 7 0,-1 8-1,0 9 2,-1 9-1,0 11 0,1 9 0,2 5 1,3 5-1,4 3 0,4-4-2,6-1-3,-4-14-13,10 0-16,-2-12-3,1-5 0</inkml:trace>
  <inkml:trace contextRef="#ctx0" brushRef="#br0" timeOffset="25688.4693">17508 12099 28,'13'-35'28,"4"13"-4,-15-10-4,6 16-6,-24-4-4,-2 16-3,-20 3-3,-4 14-1,-14 9-1,-1 12-1,0 6-1,6 9 1,11 1-1,16 3 1,20 0-1,15-7 0,19-7 0,14-10 0,10-8 0,9-8 0,-2-13-1,-4-10 1,-9-16-1,-11-12 1,-11-11 0,-12-3 0,-9 0 0,-7 2 0,-3 11 1,1 11-1,4 28 0,0 0 0,11 46 1,7 5-1,1 8 0,1 7-1,-2 4-3,-12-11-16,1-5-16,-9-17 0,-3-15-1</inkml:trace>
  <inkml:trace contextRef="#ctx0" brushRef="#br0" timeOffset="25950.4843">18625 12034 5,'-25'3'32,"-11"-3"1,-13-3 0,-7-4-30,-3 14 0,-2 5-5,1-3-6,21 13-9,11-9-3,27 11 0,11-10 2</inkml:trace>
  <inkml:trace contextRef="#ctx0" brushRef="#br0" timeOffset="26066.491">18532 12221 40,'34'8'21,"-8"13"-1,-35-15-2,-10 9-4,-35-10-5,-6 5-4,-15-1-7,-2-6-23,7 0-8,15-3-1</inkml:trace>
  <inkml:trace contextRef="#ctx0" brushRef="#br0" timeOffset="26512.5165">19052 11497 17,'31'-40'26,"4"-9"2,12-4-23,10 15 1,3 1 2,10 17-2,-1 5 1,6 21 2,-11 12-2,-3 23 1,-23 6-1,-15 17-1,-28-1-4,-17 3 0,-21-1-1,-16-6-1,-10-8 0,0-7 0,5-6 1,15-2-1,15 2 1,15 1-1,18 5-1,15 4 1,14 4-2,3-3 0,6 4-4,-8-9-8,3 4-20,-6-5-2,-5-8-1</inkml:trace>
  <inkml:trace contextRef="#ctx0" brushRef="#br0" timeOffset="26640.5238">19398 12579 33,'19'10'35,"-5"1"-31,-3-4-5,-6 6-35</inkml:trace>
  <inkml:trace contextRef="#ctx0" brushRef="#br0" timeOffset="69830.9941">16524 5507 14,'-25'-21'32,"12"-13"-1,13-7-16,17 12-6,14-9-4,16 5-2,10 1-1,11 2-1,11 1 0,12 3 1,8-1-1,13 2 2,8-2-3,13 0 1,11-2-1,14 1 1,5-1-1,6 3 0,3 6-1,1 5 0,-5 11 1,-6 8-1,-9 15 0,-8 11 1,-6 15 0,-4 13-1,-6 14 1,-1 11-1,-4 8 0,-1 4 0,-8 4 1,-8-1-2,-14-5 3,-16-3 1,-23-8 1,-19-6 1,-33-11 1,-28 0-1,-32-10 2,-27 1-1,-35-6-2,-23-2 1,-27-6-2,-22 0-1,-16-4-1,-14-1 0,-6-3 0,-7-4-1,-1-5 2,2-5-1,-1-9 0,9-13-1,9-20 2,14-16-1,11-25 1,22-20-2,18-20 0,25-17 0,28-18-1,34-15-4,51 5-21,38-16-9,60-6 0,50 0 1</inkml:trace>
  <inkml:trace contextRef="#ctx0" brushRef="#br0" timeOffset="70574.0366">18649 5296 2,'-18'37'32,"-4"-3"0,0-1 1,2-5-23,0-15-5,7-7-3,13-6-1,-4-32 0,8-5 0,9-8 1,0-17 1,3 1 1,-6-16 0,3-4 1,-3-12-1,2-5 0,4-13-2,8-8 2,11-17-2,14-9 0,15-10 0,14-4 1,17-10-1,19-6 1,20-2-1,11 3-1,19 3 2,14 1-1,15 13-1,9 15-1,5 26 1,2 19-1,-1 27 1,-3 25-1,-6 31 1,-4 37 0,-7 27 0,-5 21 2,-9 25-1,-6 22 1,-12 25-2,-14 17 2,-26 8-2,-15 3 0,-29 1-2,-20-1-2,-23-16-1,-16-16 0,-13-24-1,-13-26-7,2-13 1,-24-33-18,7-13-9,-13-24 0,1-11 2</inkml:trace>
  <inkml:trace contextRef="#ctx0" brushRef="#br0" timeOffset="70899.0552">22215 3744 52,'9'-10'39,"0"9"-3,-9 1 0,0 0-31,6 29-2,-1 2-2,9 8 0,11 7-4,12 11 1,12 5 2,9 9 0,5 8 2,2 4 0,-2 6-2,-7-3 2,-7-1-1,-10-11 1,-8-10 0,-7-18 0,-4-22-4,-5-24 2,2-27-1,5-23-2,6-39-5,24-14-20,6-37-10,13-28-1,15-30 3</inkml:trace>
  <inkml:trace contextRef="#ctx0" brushRef="#br0" timeOffset="79425.5429">23672 5434 7,'-5'-20'14,"0"8"1,5 12-1,-13-13-2,13 13-1,-15-7-2,15 7 1,-8-5-3,8 5 0,0 0-1,16 0-2,0-2-1,10 8-1,2 2 0,8 10-1,1 7-1,4 10 1,-1 11-2,-4 7 1,-5 12-1,-5 5 1,-5 5 0,-4 5 0,-4 4 0,-5 2-1,-8 2 1,0 1 1,-8-2-1,-1 1 0,-4-6 0,-8-6 1,-3-7 0,-5-5 0,-3-9 1,-5-5 0,-1-15 0,-1-4-1,-1-6 1,3-7-1,4-4 0,5-7-1,2-7 0,7-6-1,8 2-2,1-13-4,14 4-7,1-11-19,4-11-1,9-4-1</inkml:trace>
  <inkml:trace contextRef="#ctx0" brushRef="#br0" timeOffset="80070.5798">23350 5808 26,'-1'-18'20,"-1"3"-1,11 1-5,-4-11-3,13 1-2,-6-12-2,9-1-3,2-7 2,5 1-2,-6-6-1,4-1 0,-5-1 0,0 3-1,-5-2 0,2 3 0,-9 2-3,-1 5 2,-1 4-2,-1 8 3,0 8-3,1 8 1,-7 12 0,9 13-1,-4 6 2,0 8-2,2 5 2,3 5-2,5 4 2,5 1-2,7-1 1,4 1 1,5 2-1,3 2 1,2-1-1,1 0 0,-3-3 0,-2-3 0,-37-39 0,58 68 2,-58-68-3,39 45 0,-39-45-2,0 0-5,0 0-16,26 34-12,-36-39 1</inkml:trace>
  <inkml:trace contextRef="#ctx0" brushRef="#br0" timeOffset="80674.6144">23447 6294 10,'2'-36'28,"13"0"-14,-1 13 0,0-4-1,11 16-2,-8 0-3,6 14-2,-8 9-1,-6 15-3,-12 11-1,-3 12 0,-16 15-1,-6 7-1,-6 9 0,-9 8 1,-1-2 1,-1 2 1,0-7-2,6-4 3,9-14-1,5-8 1,6-9 0,8-13 0,10-12-1,11-8 1,6-11-1,12-8 0,4-10-1,20-7 2,7-11 0,16 0-2,6-9 1,10 3-2,2-1 2,1 4-1,2 6 1,-6 7-1,-12 6-1,-10 6 1,-15 4 0,-9 4-1,-44 3 0,53 0-2,-53 0-1,0 0-4,0 0-5,0 0-12,0 0-13,0 0 1</inkml:trace>
  <inkml:trace contextRef="#ctx0" brushRef="#br0" timeOffset="91302.2222">20317 9723 9,'0'0'15,"0"0"-4,-12 10 0,12-10-1,0 0-1,0 0-2,0 0 1,0 0-1,0 0-2,3-14 0,0-1-1,3 1 0,1-7-1,6-3 0,2-1-2,6-1 1,0 3-1,4 2 0,-1 8 1,4 2-1,-2 12 0,1 12-1,-2 7 2,-3 8-2,-3 7 1,-1 9 0,-4 1-1,-1 6 0,-5-1-1,-2 0 2,-6-1-2,-3-2 2,-4-6-2,-6-2 1,0-6 0,-6-6 0,-4-5 0,1-3 0,-2-8 0,2-3 1,3-4-1,3-3 1,2-3-1,6-2 1,8 4 0,-7-11 0,7 11 0,10-13-1,-1 6 0,6 3 0,2 0 1,4 4-1,1 1 0,2 2 0,-1 3 1,0 1-1,-2 1 1,0 3 0,-6-2-1,0 0 0,-6-1 0,-9-8-1,14 14-1,-14-14-3,8 10-12,-8-10-19,0 0 2,-2-12-2</inkml:trace>
  <inkml:trace contextRef="#ctx0" brushRef="#br0" timeOffset="91792.2503">20851 9538 13,'-20'-20'29,"9"15"2,2 2-21,-8-6-3,9 11-2,-6-2 1,4 14-2,-5 1 0,4 15-1,-5 3 0,3 13-1,-1 5 1,3 9 1,-2-3-2,5 3 1,-1-5-2,8 0 1,0-5-1,3-5 0,5-6-1,5-4 1,4-8-1,5-5 1,3-8 0,3-3 0,0-8 0,1-2 0,-3-3 0,-3-3-1,-5-1 0,-3 1 0,-5 0-1,-9 5-1,0 0-1,3-15-2,-3 15-4,-8-7-19,8 7-8,-9-2 0</inkml:trace>
  <inkml:trace contextRef="#ctx0" brushRef="#br0" timeOffset="92889.313">21087 9352 13,'-15'-15'35,"-1"-1"0,10 4-18,-4-13-4,14 11-3,-2-9-3,12 9-1,-1 0-3,8 9-1,-2 3 0,1 11-2,-3 8 0,-3 9 1,-5 7-2,-6 4 1,-8 5 1,-5 3-1,-4-1 1,-4-2-2,-2-3 2,0-5-2,1-5 2,0-5-1,7-9 1,6-2 0,6-13-1,0 0 1,16 7 0,4-9 1,6-3-1,5 0 1,1 0-1,-1-1-1,-3 0 1,-2 3-1,-5-1 0,-4 1 1,-6 2-2,-11 1-1,0 0-1,0 0-3,10-4-10,-10 4-15,0 0-8,-11-7 1</inkml:trace>
  <inkml:trace contextRef="#ctx0" brushRef="#br0" timeOffset="93236.3329">21696 9327 18,'0'0'31,"-12"8"2,12-8-21,-4 39-4,2-7-2,8 18 1,-3 2-2,6 13 0,-4 0-1,2 4-1,-1-1-2,1-5 1,-1-8-3,-1-8 1,0-8-2,-2-13 0,4-3-7,-7-23-18,0 0-8,14-18-1</inkml:trace>
  <inkml:trace contextRef="#ctx0" brushRef="#br0" timeOffset="93537.3501">21548 9781 17,'11'-1'36,"4"-5"1,7-14-13,10 12-13,0-11-3,14 8 0,-7-7-3,7 6 0,-10 0-2,0 3 0,-7 0-2,-6 4-1,-6 2 0,-17 3-1,12-3-1,-12 3-3,0 0-9,-16-4-20,16 4-6,-16-9 3</inkml:trace>
  <inkml:trace contextRef="#ctx0" brushRef="#br0" timeOffset="94161.3858">22199 9406 30,'-16'11'34,"2"12"1,8 12-24,-8 2-3,12 16 0,-1-3 0,9 9-3,4-5 1,11 0-1,4-12-3,8-8 0,3-12-1,6-13 0,0-10-1,2-10 0,-7-14 0,-2-6-1,-3-9 1,-4-6 0,-5-7-1,-5-3 0,-5-2 1,-4 3 0,-5 6-1,-1 7 1,-5 8-1,-1 8 1,-1 15 0,4 11 1,-6 17-1,9 13 1,-1 9 0,5 12-1,1 10 2,3 7-2,1 6 1,2 3-1,-4 3 1,1-3-1,-2 0 0,-4-2 1,-2-4-1,-3-2 1,-5-5 0,-5-5 0,-3-5 1,-2-5-1,-8-11-1,-1-5 1,-6-11-1,1-9 0,-1-11-1,-1-11 0,6-7-2,0-9-3,12 0-4,-6-12-16,20 6-13,6-1 1,8 3 0</inkml:trace>
  <inkml:trace contextRef="#ctx0" brushRef="#br0" timeOffset="96161.5002">20262 9061 7,'-30'22'8,"-1"7"0,-4 2 0,1 12 1,-6 0 0,2 13 0,-6 2 1,8 14-2,-6 1-1,8 11 0,-3 2-3,8 6 1,2-1-2,7 4 1,4-6-1,5 3 0,6-12-1,10 0 0,2-9 0,7-4-1,1-8 1,5-6-1,-3-8 0,2-6 0,-1-8 0,-5-5-1,2-8 0,-6-6 0,0-5-3,-9-7-3,12-14-12,-8-3-16,1-12 0</inkml:trace>
  <inkml:trace contextRef="#ctx0" brushRef="#br0" timeOffset="104467.9753">22474 8969 0,'9'-19'27,"5"0"-15,9 8-3,-4-6 1,5 12 0,-11-6-1,7 11-1,-9-1-2,3 9-1,-14-8-1,18 24 0,-10-9 0,1 6-1,0 2 0,4 5-1,0 2 0,1 8-1,2 5 0,0 9 0,3 7 0,-2 8 0,3 3 0,0 5 0,0-1 0,4 3 0,0-5 0,3-1-1,-3-5 0,5 0 1,-2 1-2,-4-2 2,1 2-1,-5 2 1,-4 0-1,-5 4 1,-3-4 0,-3-4 0,-4-7 0,0-4 0,-1-10 0,-1-10-1,1-10 0,2-10-1,-1-14 0,0 0-1,0 0-1,-4-20-3,10 2-9,-8-12-18,2-8-2,3-2 0</inkml:trace>
  <inkml:trace contextRef="#ctx0" brushRef="#br0" timeOffset="105389.0279">23427 8980 18,'-15'0'32,"15"0"-20,-29 0-3,16 6 2,-6-8 1,6 9-3,-9-1-3,5 11-1,-5 4-2,1 11 0,-3 5-1,2 8-1,0 2 0,6 2 0,4-3-1,3-5 1,6-5-1,4-7 0,3-8 0,1-5 0,4-3 0,2-8 0,3-3-1,5-7 1,2-3-1,3-1 1,2-1-1,4 1 1,-1 1-1,0 5 0,-4 11 0,-2 2 1,-2 11 1,-3 3-1,-2 5 1,-4 1 0,0 3 0,0 2 1,-5-1 0,-5 6-2,-8-2-1,0 1 2,-8 1-2,-2 2 3,-7-2-3,-3-2 1,-6-5 0,1-5 1,-2-6 0,-1-2 1,-3-10-1,-1-2 0,2-8 0,4-3-1,4-3-1,1-9-2,10 5-2,0-13-6,17 8-15,-1-3-10,4-2 1</inkml:trace>
  <inkml:trace contextRef="#ctx0" brushRef="#br0" timeOffset="105982.0619">23137 9033 14,'-3'11'31,"3"-11"-14,0 0-5,5 11 0,-5-11-2,28 3-1,-9-6-3,13 7 0,1-6-2,12 4 0,2-5 0,9 2-1,-1-3 0,2 2-1,-5-1 0,1 1-1,-8 2 1,-1 0-2,-13 1-1,-7 0 0,-7 3 0,-9-3-2,-8-1 0,0 0-3,0 0-6,0 0-18,-13-2-6,4 2 1</inkml:trace>
  <inkml:trace contextRef="#ctx0" brushRef="#br0" timeOffset="107713.1609">19891 11114 14,'0'0'27,"14"-6"-18,-2-4-2,3 4 0,5-4-1,6-1-1,4 0-1,5 2-2,3-1 2,5 1-1,5 2-1,4-1-1,3 2 1,8 2 0,-2-4-1,9 3 0,1-3 0,7 3 0,-1-1 0,5 2 1,-1-2-1,6 4 1,2 0-2,4 1 2,0-1-1,3 2 1,2 0 0,5 0-1,2 0 0,3 2-1,-4-1 2,0 0-1,-2 0 1,3 0-1,-2-3 1,-1 2 0,-3-2 0,2 2 0,-3-4 1,2 5-1,2-4-1,0 5 1,-6-1 0,-2 3-1,-7 0 0,-4 0 1,-8 0-1,-6-1 0,-12 1 0,-10-1 0,-7 2-1,-10-5 0,-6 1-1,-12-4-4,-3 9-4,-9-6-13,-17-11-15,-6 11 1</inkml:trace>
  <inkml:trace contextRef="#ctx0" brushRef="#br0" timeOffset="169310.6841">21513 11457 28,'-6'-15'31,"6"15"0,-17 10-27,7 14 1,-3 20 0,-8 9-1,-2 18 1,-9 6-1,-2 14 1,-5-1-2,4 0 0,2-10-3,4-11-1,10-13-3,3-23-5,17-8-22,-1-25-3,5-12 2</inkml:trace>
  <inkml:trace contextRef="#ctx0" brushRef="#br0" timeOffset="169842.7145">21290 11587 14,'4'-28'30,"15"-1"1,12-2-23,4-3 2,17 13-2,-2 4-1,6 19-1,-11 5 0,0 17-1,-11 4-2,-6 13 0,-11 1-2,-8 4 1,-12-4-1,-6 0 0,-10-5-1,-9 0 0,-5-3 0,-7 1-1,-6-3 1,-5-3-1,0-5 1,7-5-1,5-7 1,7-3 0,6-6-1,10-3 1,16 0 0,0 0 1,10 1 0,9 8 0,8 3 2,6 6 0,6 4 0,13 12 1,2 1 0,4 6-1,3-1-1,3 2 1,-4-3-2,-2 0-1,-8-5 0,-7-8-1,-7-5-1,-9-10-2,-1 0-3,-12-22-12,9 1-18,-7-11-3,6-9 3</inkml:trace>
  <inkml:trace contextRef="#ctx0" brushRef="#br0" timeOffset="170429.7481">24227 10815 27,'-51'-16'34,"51"16"1,0 0-22,0 0-3,0 0-1,0 0-2,0 0-1,0 0-1,46-23-1,-5 23-1,0 5-2,6-1-1,-3 1-1,-1 2-2,-43-7-2,75 13-5,-75-13-8,62 2-19,-62-2-1,0 0 1</inkml:trace>
  <inkml:trace contextRef="#ctx0" brushRef="#br0" timeOffset="170729.7652">24045 11166 1,'0'0'29,"0"0"6,0 0-22,0 0 1,54 10-2,-54-10 0,69 5-1,-69-5-2,80 6-3,-40-3-3,-40-3-1,69 14-2,-69-14 0,45 13 0,-45-13-3,0 0-5,0 0-12,0 0-18,0 0 2,0 0 0</inkml:trace>
  <inkml:trace contextRef="#ctx0" brushRef="#br0" timeOffset="171330.7996">25192 10767 10,'0'0'30,"0"0"0,0 0-12,0 0-8,0 0-3,-42-19-2,42 19 0,-53 41 0,53-41 0,-61 62-1,61-62-3,-53 73 0,53-73-1,-28 65 0,28-65-1,0 0 0,15 51-2,-15-51 1,48-6 3,-48 6 0,56-33-1,-56 33-1,57-45 1,-57 45-1,54-50 2,-54 50-1,32-46 0,-32 46-1,0 0 2,0 0 1,0 0 0,0 0 1,0 0 0,0 0 0,0 0 0,0 0 1,0 0-1,-11 66 1,11-66-3,6 54 2,-6-54-2,15 46 1,-15-46-3,0 0 0,40 50-1,-40-50-1,0 0-2,0 0-4,0 0-8,0 0-10,38 15-1,-38-15-5</inkml:trace>
  <inkml:trace contextRef="#ctx0" brushRef="#br0" timeOffset="184263.5393">16779 14284 0,'-18'-18'28,"13"4"1,5-2-22,-2-7-1,9 6 1,-4-8 2,8 4-2,-6-5 0,3 10-1,-4-5-2,-1 8 0,-4-2-1,1 15-1,-10-18 1,2 12-2,-7-1 1,2 0 0,-6 3-1,2 4 1,0 4-1,-2 9 0,-1 8 0,1 10 0,-4 6 0,5 9-1,-2 4 1,1 4 0,0-3-1,4-2 0,3-7 1,3-5-1,2-7 0,5-5 1,1-9-1,3-5 0,-2-11 0,12 4 0,0-13 0,3-8 0,6-3 0,7-5 0,4 1 0,3 1 0,5 4 0,4 7 0,1 10 0,1 11 0,1 9 0,0 9 0,-3 5 0,-2 6 0,-5 6 0,-6 2 0,-7 1 0,-8 2-1,-12 0 2,-5 1-2,-12 0 1,-8-4 0,-8-6 0,-6-2 1,-5-9-1,-1-8 0,-2-11 1,0-6-1,5-9 0,2-7 0,4-4-1,5-8-1,11 3-3,1-12-7,18 12-17,-2-12-8,9 4 0</inkml:trace>
  <inkml:trace contextRef="#ctx0" brushRef="#br0" timeOffset="184677.563">16584 14117 11,'-9'0'31,"9"0"1,-3-16-20,19 8-3,9-13-1,18 5 0,5-12-2,21 5 1,3-7-2,10 5 1,-2-2-3,3 6 0,-9 5-1,-10 4-1,-10 2 0,-13 5-1,-12 0 1,-9 3-1,-9 0 0,-11 2-1,0 0 0,0 0-3,-15 11-5,-3-12-21,5 11-6,-3-4-2</inkml:trace>
  <inkml:trace contextRef="#ctx0" brushRef="#br0" timeOffset="185187.5922">17521 14241 30,'11'-17'32,"11"-1"1,5-1-29,14 11 0,6 2 0,6 9 0,0 2-1,2 10 1,-7 7-1,-5 12-1,-11 4 0,-7 7-1,-11 1 0,-13 2 0,-12-2 0,-8 2 0,-10-7 0,-6-3 0,-7-7 1,-4-6-3,-2-10 2,4-6 0,7-6-1,3-4-1,9-3-2,6-13-2,19 17-7,3-30-17,19 18-7,5-10-1</inkml:trace>
  <inkml:trace contextRef="#ctx0" brushRef="#br0" timeOffset="185542.6125">18269 14163 4,'-13'-10'30,"-9"5"1,-3 3-22,1 12-2,-5 3 0,8 11 0,-5 5 0,10 12 0,2 3-2,13 10-1,5-3-1,13 3 0,7-5 0,11-4-1,8-13-1,8-10 1,1-11-1,2-7 0,0-6 0,-4-5-1,-6-4 1,-10 1-2,-8 1 0,-10-1-1,-6 7-3,-12-11-12,2 14-19,-10-11 0,10 11 1</inkml:trace>
  <inkml:trace contextRef="#ctx0" brushRef="#br0" timeOffset="186053.6417">18642 13597 6,'4'-15'31,"12"2"0,5 11-1,4 1-28,7 11-1,2 8 1,-1 9 0,-9 4 0,-7 8 1,-13 1 0,-4 2 0,-10-6 0,-1 0-1,-8-10 0,4-3 1,0-8-1,7-2 0,8-13 0,0 10-1,11-10 1,9-1 0,6-2 0,6-2 0,2-2-1,5-1 1,2-2 0,1-1 0,1 0-1,-2 0-1,-3 2 1,-3 2-1,-4 4 0,-6 2-2,-3 6-3,-13-3-8,4 14-20,-13-16-4,-2 23-1</inkml:trace>
  <inkml:trace contextRef="#ctx0" brushRef="#br0" timeOffset="186444.6641">20097 13546 10,'-17'-3'34,"4"9"0,4 13 2,-3 7-31,17 19-1,2 11-1,3 13 0,2 2 0,-2 11 0,-4-4-1,1-2-1,-2-8 1,-1-5-2,-3-11 1,1-9-2,-1-11 0,0-11 0,2-10-2,-3-11-3,0 0-7,-5-24-18,5 3-6,-7-10 1</inkml:trace>
  <inkml:trace contextRef="#ctx0" brushRef="#br0" timeOffset="186753.6817">19688 14036 33,'20'-10'34,"11"-3"3,18 4-28,2-6-3,18 6 1,5-9-1,8 8 0,-6-5-2,2 5 1,-8-1-3,-7 4 0,-12 2-1,-11 0 0,-12 1 0,-14 4-2,-14 0 1,0 0-2,-9 11-3,-12-16-14,8 14-18,-7-5-1,1 3-1</inkml:trace>
  <inkml:trace contextRef="#ctx0" brushRef="#br0" timeOffset="189399.8331">21264 13267 23,'0'0'29,"8"-12"-10,-10-6-12,7 4 0,-7-4-1,6 5 0,-8-5-1,2 7-1,-7-3-1,0 10 1,-6 3-3,1 7 1,-2 11-1,-4 6 0,0 8 0,2 8 0,2 7 1,7 4-1,4 2 1,9 3-1,6-7 0,12 4 1,3-4-1,9-2 1,3-5-1,2 0 0,-3-1-1,-2-3 0,-7 2 1,-9-1-1,-5-2 1,-12-2-2,-10-4 1,-8-3 0,-7-4 1,-7-5-2,-6-7 1,-1-7 1,-2-2-1,3-6-1,4-3 1,4-9-3,7 0-1,4-12-4,16 8-16,-2-9-12,12-2 0</inkml:trace>
  <inkml:trace contextRef="#ctx0" brushRef="#br0" timeOffset="189767.8541">21104 13292 29,'19'-18'35,"7"4"0,5-11-25,21 6-1,4-11-2,12 5-1,4-9 0,0 7-2,-2-1 0,-7 4-2,-9 3 0,-6 5-1,-14 3 0,-7 4 0,-10 2-1,-17 7-1,12-2-3,-12 2-5,0 0-19,-7 16-11,-1-1 2</inkml:trace>
  <inkml:trace contextRef="#ctx0" brushRef="#br0" timeOffset="190323.8859">21829 13556 28,'0'0'34,"0"0"-5,-6 18-19,2 6-2,10 17 0,-4 3-1,11 12-1,-4-1-1,12 5-2,4-7-1,7-8-2,4-14 1,7-12-1,4-17 1,0-13 0,2-12-1,-4-10 2,-4-9-2,-6-5 1,-4-4 0,-8 2 1,-5 4-2,-8 6 0,-3 6 0,-3 7 0,-3 10 0,-1 16 1,-2 12-1,-1 18 0,2 11 0,0 14 1,0 12 0,-1 11-1,2 10 1,0 3-1,0 0 0,0-1 0,-1-3 1,-2-5-1,-3-6 0,-2-8 0,-4-10 0,-2-7 0,-1-10 0,-2-9-1,1-8 0,1-10-3,7-6 1,8-8-5,-3-12-18,6-5-12,7 0 0</inkml:trace>
  <inkml:trace contextRef="#ctx0" brushRef="#br0" timeOffset="192393.0043">17180 15697 24,'-8'5'32,"8"-5"1,0 0-28,27-9-1,11 8 0,9-10 0,24 1 0,10-9 1,21 0-1,13-10-1,22 1 1,12-9-2,18-1 1,15-4 0,13-3 0,10-4-1,12-5 0,12-3 0,8 1 0,7-1 0,4 0-2,-3 2 1,-4 3-1,-8 6 1,-9 2-1,-16 8 0,-15 3 0,-21 5 0,-13 4 0,-17 2 0,-21 3 0,-16 2-1,-21 4 0,-17 2-5,-24-6-6,-6 16-19,-23-6-7,-14 7-1</inkml:trace>
  <inkml:trace contextRef="#ctx0" brushRef="#br0" timeOffset="192868.0315">19476 15736 23,'-15'-1'31,"1"9"1,0 15-30,0 8 0,5 20 0,-1 13 1,1 18-1,-7 2 1,4 13-1,-7-2 1,3 2-1,-1-10-1,1-6-1,2-18-1,1-15-2,7-9-6,-5-25-18,11-14-7,0 0 0</inkml:trace>
  <inkml:trace contextRef="#ctx0" brushRef="#br0" timeOffset="193204.0507">19234 15814 22,'15'-53'33,"13"0"1,7-14-27,13 19-2,6 2-1,8 20-1,-2 11 0,-2 23-1,-9 16 0,-9 15-1,-11 11-1,-11 8 0,-14 4 0,-10 2 0,-14-4-2,-5-4 2,-8-2-2,-8-11-1,3 0-4,-11-20-17,9 5-9,-1-10-1</inkml:trace>
  <inkml:trace contextRef="#ctx0" brushRef="#br0" timeOffset="193447.0646">19273 16195 12,'11'31'33,"5"-2"1,5 12-22,7-5-5,17 10 0,2-7-1,13 4 0,4-10-2,5-3 0,0-8-2,2-5-1,-5-9-1,-6-7-1,-3 0-3,-11-16-7,0 11-23,-14-12-2,-7 5 0</inkml:trace>
  <inkml:trace contextRef="#ctx0" brushRef="#br0" timeOffset="206980.8387">22891 14304 26,'-26'0'35,"1"4"3,-5-13-13,14 14-9,-7-11-7,23 6-4,0 0-3,36-7 0,14 2-1,17 1 0,6 1 0,3 3-2,-1 5-3,-13-6-8,-5 11-25,-26-4-3,-22 6 2</inkml:trace>
  <inkml:trace contextRef="#ctx0" brushRef="#br0" timeOffset="207168.8494">22652 14602 0,'-10'20'37,"10"-20"-2,33 6 3,-3-20-22,14 8-8,-4-4-3,7 5-2,7 4-2,4 3-1,4 10-3,-5-3-5,9 18-12,-11-8-17,6 2 0,-7-8 0</inkml:trace>
  <inkml:trace contextRef="#ctx0" brushRef="#br0" timeOffset="207701.8799">23940 14127 24,'0'-22'35,"-4"-3"1,-3 6-20,-12-6-3,-7 18-5,-6 0-2,-6 17-1,-5 9-2,0 16 0,2 15-2,3 14 1,7 6-2,15 3 1,9-3-1,12-6 1,11-14 0,9-10-1,11-22 1,5-16-1,4-18 0,2-15 0,-1-12 0,-5-11-1,-7-8 1,-12-5-1,-9 2 2,-8 7-1,-10 10 1,-9 15 0,-4 13 1,-2 18 1,4 16-2,9 16 1,8 11-1,8 9 0,7 3 0,9 0-1,6-5 2,-31-48-1,79 68-1,-34-55 0,4-17-1,7-17-2,-2-9 1,-1-14-1,4-1-3,-4-13-8,-8 13-18,-19-5-7,-26 50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10-09T23:55:12.42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23536 6505 15,'0'0'16,"-15"-12"0,15 12-2,-23-16-5,5-6-3,-8-2-2,-4-17-2,-12-9 1,-11-16 1,-10-10-2,-12-16 1,0-11 3,-14-17-1,-4-4-1,-15-12-1,-4-3 0,-4-13-1,0-2 0,-7-9 0,-6-3-2,-5-7 3,-2-6 0,-2-6 0,0-3 2,-6-8-1,0 0 0,-1-4-1,2 6 1,1 3-1,8 5 0,6 12-1,13 10-1,11 21 1,13 19-1,10 15 0,12 17-1,15 21-2,7 19 0,15 17-7,-3 13-20,17 14-4,3 8-1,15 0-1</inkml:trace>
  <inkml:trace contextRef="#ctx0" brushRef="#br0" timeOffset="846.0484">19959 1995 24,'-14'10'25,"14"-10"2,-20 15-11,4-4-10,5 6-1,-8 8-2,6 6 0,-7 8 0,5 4 0,-7 12 0,-1 6 0,-10 9 0,-2 8 0,-9 1 0,-6 7 1,-8 7-3,-5 10 0,-6 10-1,-2 12 1,0 3-2,0 10 0,-3 10 1,1 12-1,1 2 1,-3 6 2,-3-2-2,1 7-1,-7 1 1,-5 4 1,-4 0-1,-5 7-1,-2 4 3,1 7-5,-3 4 5,1 0-2,0 0 1,2 2-1,1-5 1,6-8-1,4-9 0,-1-6-1,5-10 2,0-3-2,7-6 1,1-8-1,5-7 1,2-10-1,7-8-1,1-13-2,14-6-11,0-20-19,11-20 0,14-14 0</inkml:trace>
  <inkml:trace contextRef="#ctx0" brushRef="#br0" timeOffset="1736.0993">23242 6504 0,'-26'7'30,"0"3"0,-7-1-10,-6-8-7,-3 8-3,-11-6-4,-5 6-2,-12-3-1,-3 4-1,-20-3-1,-7 6 1,-15-4-1,-14 6-1,-21-3 1,-10 2 0,-16 1 0,-13 4 1,-7 3-1,-16 5-1,-12 3 1,-8 5 0,-9 8-1,-9 5 1,-8 5 0,-9 5 1,-11 1-1,-1 3 1,-9 3 2,1 0-2,-7-3 1,4 0-2,1 0 1,10-1-2,13 6 1,12 0-3,22 1-2,17-1-2,36 9-22,20-6-8,27-6 0,25-8 0</inkml:trace>
  <inkml:trace contextRef="#ctx0" brushRef="#br0" timeOffset="5041.2883">17500 4436 13,'1'-29'19,"-1"-11"-4,3-8 1,-5-19-3,8-5-1,-3-20-5,5-6-1,-4-16 0,6-9-1,-3-6-1,4 7-1,-3 7-1,0 8 0,-3 17 0,1 17 1,-3 19-2,1 23 0,-3 13 0,-1 18 0,0 0-1,12 26 1,-3-2-1,-2 12 1,4 11-2,4 9 2,3 15-2,3 8 3,5 14-3,7 10 0,4 14 1,0 3-1,5-1 0,-2-6 2,-3-10-2,-4-10-4,-5-17-1,-15-23-14,-5-19-12,-6-16 1,-2-18 1</inkml:trace>
  <inkml:trace contextRef="#ctx0" brushRef="#br0" timeOffset="5295.3029">17866 3976 24,'0'0'29,"0"0"-6,2-11-6,-19-9-6,3 7-2,-16-9 1,1 8-3,-16-2-2,-2 9-1,-11 4-2,-2 10-2,-2 9-5,-5 4-26,5 4-2,9 7-1,12 4 0</inkml:trace>
  <inkml:trace contextRef="#ctx0" brushRef="#br0" timeOffset="5996.343">20182 7929 7,'0'15'25,"3"5"-9,-2 6-5,5 18-2,1 10-3,5 26 0,1 17-3,3 20 0,3 17-1,2 10-2,-1 1-1,-1-3-1,1-9-3,-5-25-15,-4-22-8,2-18-1</inkml:trace>
  <inkml:trace contextRef="#ctx0" brushRef="#br0" timeOffset="6598.3774">20024 7959 1,'5'-15'29,"4"4"-5,2-7-6,12 10-4,-1-8-2,11 9-4,2-7-2,11 8-2,4-2-2,8 5-1,5 6-1,2 5 0,1 7-1,-7 9 0,-6 8 1,-14 10 0,-13 10-1,-24 7 1,-22 5 0,-18 5 0,-16 2 0,-11-3 0,-8-8-1,-1-8 1,6-5-1,10-11 1,14-5-1,14-10 0,15-1 0,15-3 1,16 4-2,10-3 0,12 2 1,7-1-1,12 2 0,3 0 2,4 7 0,-1 2-2,-5 1 3,-6 3 0,-10 6 0,-12 4 0,-17 5 1,-12 4-1,-18-5 0,-11 3 1,-13-1-1,-6-2-1,-7-6-1,-8-8-27,0-10-4,9-5-1</inkml:trace>
  <inkml:trace contextRef="#ctx0" brushRef="#br0" timeOffset="7399.4232">22490 2561 1,'-4'-28'25,"-2"0"0,-7 2-3,-11-8-3,2 18-2,-18-11-2,5 33-2,-17 8-4,5 34-2,-11 17-3,9 26 0,0 16-4,9 20 2,12 10-2,17 6 2,13-14-1,17-7 3,15-14-2,18-17-3,12-24 3,15-26-3,5-26-1,4-28-3,5-14-6,-9-37-23,0-9 2,-13-19-2,-17-3-1</inkml:trace>
  <inkml:trace contextRef="#ctx0" brushRef="#br0" timeOffset="9085.5197">22146 5735 15,'-18'-25'11,"-4"6"-1,0 5-1,-4 8-3,0 12 0,-2 10-3,0 11-1,1 10 2,-2 11-2,7 4 0,1 5 1,7-1 0,8-1 0,7-4 0,8-1 1,4-12-2,9-7 1,-2-11-1,6-8-1,-3-15 0,1-8 0,-5-13-1,4-6 1,-4-10 1,1 0-3,-1 0 0,0 7 2,-3 4-2,1 8 2,-3 7 0,0 11-1,-4 8 0,3 9 3,-2 7-2,1 8 0,10 7 0,4 2 0,10 3-2,8-4 1,5-5-2,0-11-1,1-12-1,-3-22-5,-5-20-19,-7-15 0,-14-21-1</inkml:trace>
  <inkml:trace contextRef="#ctx0" brushRef="#br0" timeOffset="10875.6221">19902 2625 7,'8'24'21,"-5"-9"-1,-3 1-5,1 14 1,-6 9-3,5 27-4,-5 20-4,6 30-1,1 12-4,1 7-2,2-1-3,-3-12-15,0-18-8,5-18 1,-5-33-1</inkml:trace>
  <inkml:trace contextRef="#ctx0" brushRef="#br0" timeOffset="11209.6412">19899 3244 16,'13'-19'22,"7"0"-7,4 4-3,2-7-2,3 9-3,3 0-2,5 9-3,-2 5 0,0 11-1,-1 12 1,-2 12 0,-5 12 0,-5 15 0,-11 4-1,-8 7 0,-14-2-1,-12-3 0,-16-12-1,-17-7-2,-12-14-24,-9-4 0,-2-10-2</inkml:trace>
  <inkml:trace contextRef="#ctx0" brushRef="#br0" timeOffset="12193.6974">18463 6390 25,'-1'-12'25,"-5"-4"-11,-8-6-5,-2-1-3,-8-1 0,1 5-2,-7 7-1,1 7-1,-2 12-1,1 11 0,3 11-1,2 13 1,8 8 0,4 10-1,8 4 2,7 4-1,7-1 1,10 3-1,5-2 1,8-2-1,5-10 0,8-8 0,0-13-2,3-16 0,1-16-2,1-25-2,5-15-12,-2-17-11,-7-11-1</inkml:trace>
  <inkml:trace contextRef="#ctx0" brushRef="#br0" timeOffset="47696.7281">13819 12313 8,'38'1'34,"-10"-1"-1,-10-2 2,-18 2-25,-20 0-5,-19 4-2,-14 5 0,-23-1-2,-26 3 0,-29 0 0,-29 0 0,-32 0 0,-32-1-1,-26 0 1,-29 1-1,-22 2-1,-18-4-5,-2 7-27,-10-2-4,9-4 1</inkml:trace>
  <inkml:trace contextRef="#ctx0" brushRef="#br0" timeOffset="50999.917">4061 10414 14,'0'0'30,"-3"20"-6,7-3-13,8 13-3,1 5-2,10 11-3,3 9-2,9 10-1,7 10 0,11 9 0,9 11 0,5 16-1,11 14 1,6 11 0,9 18 0,6 19-1,14 18 0,9 14 0,6 19 0,11 7 0,14 13 0,7 10 1,0 0 1,6-4 0,-7-7 0,-4-11 1,-14-17-1,-10-13-1,-19-25 1,-14-16-2,-10-23 0,-16-17-1,-10-23 1,-10-17-1,-10-21 0,-10-18 2,-8-15-1,-10-19 0,-14-8 1,1-22 1,-14-2-1,-6-3 1,-3 1 0,-5 2-1,-5 6 1,-3 8 0,-7 8-1,-5 10 1,-12 3 0,-13 9 1,-15 1-1,-16 2 0,-20-4 1,-24 0-1,-22-9 1,-28-5 0,-25-10 0,-28-4-1,-26-6 1,-23-2 1,-19-1-1,-9 3 2,-11 1-1,6 10 2,4 4-2,22 8 1,14 2 0,29 5-1,24 0-1,32 4-2,34 0-1,29-1-1,36 1-1,28-3 1,29 1-2,23-5 1,24 0 0,4-12 0,29 9 1,-1-12 2,8-6-1,4-7 2,4-9 0,4-13 1,2-11 1,1-10 0,6-20-2,-3-14-1,1-21 1,2-18-1,8-18 1,6-15 0,8-23 0,7-15-1,10-13 1,9-14 1,12-10-1,3-10 1,3-9-2,-1-8-1,4-3 1,-1-3 0,-3 0 0,-9 1-2,-4 12-11,-9 3-22,3 9 0,3 21 0</inkml:trace>
  <inkml:trace contextRef="#ctx0" brushRef="#br0" timeOffset="51645.954">3923 10528 4,'22'80'28,"2"17"-11,-1 26-4,4 30-1,-6 22-3,3 28-1,-9 23-3,-5 27-2,-7 31-2,-4 24 0,-8 9-1,-2 0 1,-4 4-2,1-14 2,-2-23-2,2-28-1,6-39-7,-1-35-21,6-42 2,3-26-2</inkml:trace>
  <inkml:trace contextRef="#ctx0" brushRef="#br0" timeOffset="52147.9827">4353 12253 8,'-3'21'30,"4"11"-2,4 19-15,-5 4-3,4 26-4,3 14-3,3 14 1,2 7-1,3 2-1,-3-8 1,-1-10-1,-5-25 0,-2-25 0,-6-36-1,-3-27 1,-1-30-2,3-22 0,5-20 0,5-9 0,10-9 0,10 6 1,9 14 1,6 19 0,5 27-1,3 33 0,5 36-1,0 29 1,-7 29-1,-8 15-1,-11 12-4,-19-2-24,-9-11-5,-9-9 0</inkml:trace>
  <inkml:trace contextRef="#ctx0" brushRef="#br0" timeOffset="52713.015">7252 16156 13,'14'-26'31,"-20"-5"-2,-11 2-21,-27-3-3,-13 7-2,-22-2 1,-12 9-1,-25 1 0,-16 11 0,-25 2 0,-23 10-1,-23 2 0,-28 5 1,-26-2 0,-35 4 0,-29-3 0,-23-1 0,-25 0 1,-9 1-1,-10 2-1,9 5 0,15 6-1,37 0-3,47 17-9,42-5-25,65 1-1,56-2 2</inkml:trace>
  <inkml:trace contextRef="#ctx0" brushRef="#br0" timeOffset="53346.0512">4040 16348 20,'-2'-19'25,"2"19"-6,-2-17-4,2 17-3,3 21-6,-2 9-3,-3 11-1,-2 13-1,-3 10-2,-3 10 2,-5 3-3,-3-3 3,0-5-1,2-9 1,1-15 0,5-16 0,4-16 0,6-13 0,16-13-1,3-9-1,9-9 1,4-8-2,11-4 0,6-3 0,5 5 0,4 5 1,8 12 1,3 11 1,-5 13 1,-3 16 1,-13 12 0,-16 21 1,-20 3 0,-21 7 0,-33-6-2,-25-2-1,-26-3-11,-26-17-25,-6-20 1,2-26-4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10-09T23:56:36.61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0">
        <inkml:traceFormat>
          <inkml:channel name="X" type="integer" max="2631" units="in"/>
          <inkml:channel name="Y" type="integer" max="1652" units="in"/>
        </inkml:traceFormat>
        <inkml:channelProperties>
          <inkml:channelProperty channel="X" name="resolution" value="254.00655" units="1/in"/>
          <inkml:channelProperty channel="Y" name="resolution" value="254.03659" units="1/in"/>
        </inkml:channelProperties>
      </inkml:inkSource>
      <inkml:timestamp xml:id="ts1" timeString="2011-10-09T23:56:56.482"/>
    </inkml:context>
  </inkml:definitions>
  <inkml:trace contextRef="#ctx0" brushRef="#br0">13440 7981 23,'-36'-40'31,"1"3"1,6 7-24,8 19-1,4 8 0,11 17-2,9 8-1,16 18 0,10 8 0,13 17-1,7 11-1,16 15-1,9 10-1,10 8-1,3 17 2,9 14-2,5 18 1,11 14-1,9 21 1,6 10 1,8 15 0,9 15 0,11 4-1,3 2 2,10 1 0,3 5 0,2-5 0,1 4 0,5 2-1,-1 3 1,0 9-1,9 7 0,-2-2-1,1 5 0,2-4-1,0-3 0,-10-10-2,-5-13 1,-16-22-4,-24-33-17,-15-19-14,-23-39 1,-21-31-1</inkml:trace>
  <inkml:trace contextRef="#ctx0" brushRef="#br0" timeOffset="1125.0643">17766 14435 0,'18'23'30,"-5"-8"0,-13-15-17,-12 17-3,-19-18 0,-9 8-4,-18-7 0,-10 9-2,-14 0-1,-12 4 0,-19 5-1,-13 1-1,-13 2 1,-19 0-1,-20-6 1,-23 0 0,-26-6 0,-24-3 0,-21-6 0,-28-1-1,-20-6 0,-21 1 0,-20-2 0,-10 0 0,-12 0 0,-11 1 0,-7-1 0,-9 0 0,-8 0 0,1-2-1,-2 0 0,-1 2 0,2 1-1,2 1 1,6 4-1,17 3 0,11 6 1,15 3 0,16 8 0,21 1 0,20 9 1,25 4-2,28 3 2,24 2-2,30 0 1,27-2-2,31 1 1,24-6-2,30-1 0,21-11-1,21 2 1,12-14-2,17-2 1,9-8 1,11 4 0,6-26 2,7 6 0,3-6 0,9-3 1,4-3 0,8-5 0,5-1 2,7-5-1,9-1 1,4-6-1,10-4 1,9-6 0,10-1 0,8-5 0,10-3-1,10-9 1,10-1-1,7-9 1,5-6 0,2-9 0,9-5-1,0-11 0,2-7 1,3-11 0,4-8-1,3-9-1,6 1 1,5-12 0,4-7 0,6-2-1,11-3 1,-2-5 0,8-2 0,3-3-1,-2-4 1,2-3 0,3-2-1,-3-6 1,-2-5-1,0-2 1,-4-1 1,-7-4 0,0-7-1,-10 2 1,-6 5 0,-9-5 1,-4 9-1,-11 9-1,-1 12 1,-9 14-2,-4 21 0,-1 24-4,-8 10-7,5 45-19,-17 16-9,-5 28 2,-8 28-2</inkml:trace>
  <inkml:trace contextRef="#ctx0" brushRef="#br0" timeOffset="2836.1622">15958 9090 19,'-2'-11'31,"5"-1"-10,-2-11-5,12 10-4,0-6-2,14 10-3,3-4-2,13 11-1,9 3-1,8 11-2,6 13 0,-3 12-1,0 8 1,-9 6-1,-14 2 1,-17 2-1,-24-8 1,-19-10-1,-23-18 1,-11-10-1,-8-13 0,-1-4 1,4 0-1,11 7 1,17 15-1,31 62 2,27-8-1,16 14-1,12 16 2,5 9-2,3 7 1,-5-7 1,-12-4-1,-17-12 1,-20-17-1,-35-18 0,-27-26-4,-26-19-25,-41-30-8,-21-16-1,-15-8-1</inkml:trace>
  <inkml:trace contextRef="#ctx0" brushRef="#br0" timeOffset="3910.2236">12514 15458 13,'39'-38'33,"-2"-5"-1,2 12-15,-15-6-7,-4 13-2,-22-4-1,-11 14-2,-21 10-1,-12 12-1,-17 13-1,-11 17 0,-11 18-1,-3 20 0,6 14-1,16 14 0,22 11-1,26 11 0,27 7 1,28-2-1,28-5 1,23-11-1,11-21 2,2-22-1,-9-36 1,-10-37 0,-20-35 0,-20-31 2,-33-23-2,-30-7 2,-29-5-1,-26 13 0,-29 21-2,-25 26-2,-8 38-25,-15 7-12,9 13 1,10-1-3</inkml:trace>
  <inkml:trace contextRef="#ctx0" brushRef="#br0" timeOffset="5101.2918">8925 9046 9,'0'0'26,"0"0"-8,0 0-6,-13-15-4,0 13-3,-9-7 0,-2 3 0,-7-4 0,-1 7 0,-7 1-1,0 13 1,-1 4-2,0 16 0,1 7-2,3 12 1,4 9-2,2 4 0,6 1 0,7 0 0,5-3 0,6-4 0,7-4 1,7-3-1,3-4 0,8-2 1,5-6 0,2-6-2,4-5 1,3-8 0,-1-6 0,5-6 0,4-6 0,3-2 0,2 2 0,2 6 1,0 9-1,-3 10 1,-5 8 1,-8 13 1,-11 6 0,-15 13 1,-22 0 0,-15 1 0,-22-14-1,-9-8 0,-12-9-6,-7-18-24,8-9-9,14-13 0,24-7-1</inkml:trace>
  <inkml:trace contextRef="#ctx0" brushRef="#br0" timeOffset="11296.6461">15949 12914 25,'49'92'20,"-17"-34"-2,1-22-3,-21-58 0,-8-36-4,-31-58-3,-23-46-4,-35-50 0,-29-50-3,-35-44 0,-26-44-1,-27-28 0,-19-16-1,-7-7 1,-7 16 0,7 24-2,13 40 2,24 48-1,25 60 1,32 67-1,32 62 2,37 70-1,39 63-1,42 77 2,39 70-1,39 113 1,26 24-1,36 73 0,17 55 1,17 72-3,4-2 4,-8-4-3,-20-37 2,-25-94-1,-27-28 0,-44-96 1,-35-86 0,-45-131 1,-37-66-2,-41-100 1,-35-79-2,-32-72 2,-34-56-1,-24-42 1,-26-31-2,-11-10 1,-10 4-1,0 25 2,13 47-1,18 66 1,33 72-1,39 85 1,49 131-1,50 63 1,56 95-1,56 121 0,39 47 1,37 65-2,22 36 0,9 12-1,-10-65 2,-19-20-2,-35-73 0,-42-123 1,-41-77 0,-49-114 1,-44-106-2,-42-87 2,-31-69 1,-23-46 0,-26-30 0,-12-4 0,-3 25 0,2 43 0,15 60 1,25 72 0,29 89-1,37 94-1,50 99 1,44 116-2,38 27 3,34 31-3,13 14 1,0-19-1,-13-44 2,-28-68-2,-42-74 1,-46-111 0,-41-38-1,-45-61 1,-29-45-1,-28-24 1,-15 1-1,-1 23 1,7 28 0,12 42 0,22 50 0,31 62 0,26 50 1,29 48-1,21 32 0,16 18-3,-3-6-19,0-11-13,-14-32 0</inkml:trace>
  <inkml:trace contextRef="#ctx0" brushRef="#br0" timeOffset="12000.6864">16588 12757 22,'4'-18'20,"-8"1"-2,4 17-2,-20 6-4,-4 32-3,-20 19-2,-7 36-1,-14 34-2,-4 35 0,-5 28-2,5 26-1,14 14-2,21-3-4,33 1-28,26-20-2,31-35 1</inkml:trace>
  <inkml:trace contextRef="#ctx0" brushRef="#br0" timeOffset="12519.7161">14447 9296 15,'-4'71'30,"-9"24"-15,-11 31-3,-24 4-2,-13 6 2,-38-28-2,-19-17-2,-35-42-2,-23-34 0,-30-56-1,-22-29 0,-17-34-2,-5-26-3,9-19-7,10-24-27,24-24-1,31-15-1</inkml:trace>
  <inkml:trace contextRef="#ctx0" brushRef="#br0" timeOffset="13134.7513">8436 13103 33,'18'-30'35,"-2"-1"0,3 11-23,0 7-3,13 23-3,13 22-2,20 36-2,19 45-2,15 41 1,1 36-1,-10 22-1,-33 10 0,-47-9-9,-56-9-25,-65-29-2,-56-48-1</inkml:trace>
  <inkml:trace contextRef="#ctx0" brushRef="#br0">13223 7818 8,'0'0'18,"1"11"-2,-1-11-2,5 22-2,-5-11-4,5 11-2,-4-1-1,4 7-1,-3 0-1,0 6-2,-1 0 0,0 6 0,-1 2 0,2 7-1,0 5 1,-1 8-1,3 6 0,-1 6 1,0 7-2,0-2 1,-1 7 1,0-5-1,-4-2 1,-1-4 0,-1-5 0,1-3-1,-2 1 1,3 4 0,2 3 0,2 2-1,2 6 0,1 2 1,3 2-1,-2 4 1,1-7-1,-2 1 1,0-9-1,-3-2 0,-2-5 1,-2-2-1,-1-3 0,-1-3 0,-1 0 1,3 2-1,-2 3 0,3 3 0,1 2 0,0 1 0,1 2 1,1 0-1,0-4 0,-2-3 0,-3-4 1,1-3-1,0-1 1,-2-2-1,1-2 0,-2 0 0,2 2 0,-1 2 0,4 1-1,2 0 1,1 1-1,1 1 2,1-2-2,2-2 1,-1-2-1,0-2 1,0-1 1,-1 1 0,-1-4-2,-1 0 2,-3 1-1,0 0 0,0 1 0,-2 1 0,1 3 0,1 1-1,-1-1 1,-1-2-1,2 0 1,0-3-1,-1 0 1,0-2 0,-2 1-1,1-1 2,-1 2-1,2 3 0,0 5 0,-2 5 0,3 0-1,2 4 1,1 1 0,1 3 0,1 2 0,2-1 0,-2 0 0,3-1 0,-1 0 1,-3 1-2,0-4 1,0 1 0,-3 2 0,2 2 0,-1 0 0,1 2-1,-2-1 1,2 0 1,-2-2-1,1-2-1,-2-9 1,-1-12-1,0-10 0,-2-11 0,1-13 0,2-16-4,1-11-25,2-6 1,4-5-1</inkml:trace>
  <inkml:trace contextRef="#ctx1" brushRef="#br0">7038 11831,'0'0,"0"0,0 0,0 0,0 0,0 0,0 0,0 0,0 0,0 0,0 0,0 0,0 0,0 0,0 0</inkml:trace>
  <inkml:trace contextRef="#ctx0" brushRef="#br0" timeOffset="20909.1959">13422 14637 0,'-5'-12'26,"-2"1"-6,-2-9-8,-1 12 0,-6-3-3,2 16-2,-5 1-2,3 14-1,-2 3-1,4 7-1,0-3 1,6 5-2,5-8-1,6-3 0,6-3-1,6-6 0,6-6-1,1-6 0,2-3 0,1-10 0,1-7 1,-3-9 1,-6-4 0,-4-1 3,-7-1-1,-4 5 1,-10 3-1,-5 10 2,-5 7-1,-4 11 0,-1 7-1,-1 8-1,1 2 1,5 3-1,4-2 1,7 3-2,4-2 1,6-2-3,6-2-3,-9-16-25,21 11-5,-6-15 2</inkml:trace>
  <inkml:trace contextRef="#ctx0" brushRef="#br0" timeOffset="33265.9027">15519 8526 7,'-7'-80'28,"7"-7"-9,14 3-4,9-6-3,17 12-3,13 5-2,19 18-2,17 13-2,22 24-1,14 28 0,13 29-2,14 42-1,5 34 1,-2 89-1,-7-5-1,-18 36 2,-28 29 0,-32 16 1,-32 6 0,-48-6 0,-38-13-1,-37-80 1,-34 2 1,-28-52 0,-13-48 1,-11-59 1,-1-41 1,5-52 0,18-34 0,12-45 1,30-27-2,20-39 0,26-24-3,23-13-1,28-19-3,34 4-3,17 4-22,27 39-8,18 40 0,21 53-1</inkml:trace>
  <inkml:trace contextRef="#ctx0" brushRef="#br0" timeOffset="35005.0022">18052 15660 0,'37'-3'32,"-9"-9"0,-1 8-14,-23-16-2,-4 9-7,-18-7-3,-9 5-3,-12 1-2,-8 3-1,-8 5 0,-7-1 0,-6 9-1,-10-2 1,-7 2-1,-12 1 2,-9-4-1,-17-1 0,-13 0 0,-15-1 1,-16 0-1,-12-1 0,-12 3 0,-14 1 0,-9-1 0,-1 3 1,-7-4-1,-1-2 0,5 1 0,3-1 1,10-3-1,11-1 0,16 2 0,13 1 0,23 1 0,22 4 0,27 0 0,26 1-1,24 1 1,25-2 0,18-2 0,20-8 0,16 2-1,10-8 0,12-2 0,11-3 0,13-2 0,14-1 0,16 4 0,17-1 0,20 6 0,16 3 1,14 7-1,17 0 1,10 7-2,8 0 1,6 4 0,1 1 0,-1 3 2,-4 1-2,-10 0 2,-13 2-2,-11-4 2,-18 2-1,-19-4 1,-20-1-2,-26-6 1,-24-4-1,-24-5 0,-23-3 0,-29-3-1,-26-2 2,-22 0-2,-23-1 2,-15 2-1,-23 1 1,-16 2-1,-19 3 2,-13 0-1,-17 0 0,-15 0 0,-16 0 0,-14-1 1,-8 1 0,-7 0 0,-4 3 0,1 0 0,8 0 0,12 4 0,21 1-1,20 4 0,19-1-1,29 1 0,24-2 0,28 0 1,25-3-1,26-1 0,26 2 1,8-14 0,26 5 0,18-3 0,18 1 0,20-1 1,18 1-1,16 0 0,17 4 1,17 1-1,15 2 0,17 3-1,12 1 0,7 3-2,7 1 1,8 4-1,-4-1 1,-1 4-1,-9 1 1,-13 2 1,-18 1 0,-22-2 1,-27 1 1,-28-2 0,-28-5 1,-36-4-1,-29-4 0,-33-8 1,-29-3 0,-39-7 1,-28-1 0,-40-7 0,-28 2 0,-37-1-1,-25 4 0,-27 8-5,-22 5-24,-2 14-4,4 8-4</inkml:trace>
  <inkml:trace contextRef="#ctx0" brushRef="#br0" timeOffset="36574.0919">17479 14913 7,'-3'-19'32,"5"9"-1,-8-4-9,6 14-10,-3 10-6,-6 4-3,-11 5-2,-10 1-1,-13 3-1,-13 0 1,-21-2-1,-17-1 2,-18-4-1,-17 0 1,-20-2 0,-17 2 0,-13 1-1,-18 3 1,-9 2-1,-15 0 1,-13 1-2,-11 0 1,-12-1 0,-10-3 1,-15 0-1,-11-1 0,-12-2 0,-6 1 1,-5-1 0,-11 2 0,-6 3-1,-12 3 2,-11 0-1,-4 2-1,-13-1 0,-9 2-1,-11-1 1,-9 1-1,-8 3 0,5 1 0,-4 2 0,-1 3 0,5 2 1,6 4 0,11 1 0,17 2 1,18 0-1,17-1 1,28-1-1,32-1 2,36 0-2,38-4 0,39-2 0,38-6 0,38-5 1,36-5-2,39-6 1,28-5 0,36-8 0,25-5-1,29-2 1,26-7 0,28-3-1,24-3 1,27-3-1,26-1 0,24-2 0,20-3 0,24-3 1,14-2-1,16-3 1,15-3-1,15-2 2,11-1-2,42-2 2,-19 0 0,14 1 0,16 4 0,41 3 0,-19 6 0,8 4 0,2 4 0,2 7-1,-2 2 1,-7 4-1,-11 2 1,-39 3-1,20 2 0,27 2 0,-57 2 0,-54 0 0,8 0-1,-36 1-1,-34-3 0,-38-2-1,-36-6-1,-84 1 0,-1-6 0,-37-2-1,-41-5 3,-32 1-1,-35-2 2,-34-4 1,-39 1 2,-34-2-1,-42 0 1,-37-1 0,-39 1 0,-37 1 0,-35 2-1,-35 3 0,-32 2 0,-28 0 1,-21 2 0,-18 4 0,-15 2-1,-19 1 0,-21-2-3,-3 8-14,-8-6-18,7 0 0</inkml:trace>
  <inkml:trace contextRef="#ctx0" brushRef="#br0" timeOffset="37694.156">17253 15612 0,'45'-19'32,"-7"5"-2,-17-2 1,-13 7-23,-30-5-4,-25 0-1,-37-4-3,-31-2 1,-35-4-1,-36-3 2,-34-5-2,-31-3 2,-31-6-1,-18 0 1,-18-4 2,-10 5-1,-7-3 1,6 9-2,9 7 1,25 15-2,36 13-1,40 11-2,53 17-1,50 5-1,64 11-2,52-3 1,63 6-1,39-9 1,48 0 1,30-7 2,37-4 1,19-1 2,24-9 2,12 5 0,17-3 1,9 4-1,5-5 1,1 7-2,-7-3 1,-6 3-2,-15-1-1,-6-5-1,-23 2-1,-20-2-1,-26-2 0,-18-6 0,-27 1-1,-26-9 1,-28 3 1,-32-6 0,-38-5 1,-32 4 1,-41-25 1,-38 7 1,-38-7 0,-32-2 1,-38-6 0,-27-1-1,-33-5-1,-24 0 1,-24-2-1,-15 2 0,-12-1-1,-10 0 1,0 3-1,6 4 2,13 6-1,22 6 0,29 5 1,37 7-2,42 5 1,46 6-1,50 6-1,50 3 1,51 3 0,48 1-1,44 1 0,36 1 1,39-1-1,22-1 1,29-1-1,14-1 1,22-4 0,4 0 1,10-3 0,0 1 1,-10 0-1,-1 7 1,-19 3-1,-17 3-4,-22 13-17,-27-2-14,-23 8-2</inkml:trace>
  <inkml:trace contextRef="#ctx0" brushRef="#br0" timeOffset="64704.7009">14572 16129 11,'-19'-18'32,"2"6"-6,-15-24-5,10 14-5,-13-20-4,11 13-3,-1-6-4,12 9-2,10 5-2,15 12 0,15 11-1,15 13-1,13 17 1,9 15-1,10 17 1,4 16 0,-3 15-1,-5 11 1,-17 8-1,-17-5 0,-26-12 1,-19-16-2,-23-20 0,-19-27-2,-9-20-5,-15-37-11,12-13-15,8-24 0</inkml:trace>
  <inkml:trace contextRef="#ctx0" brushRef="#br0" timeOffset="64982.7168">15484 16160 34,'-14'0'33,"-12"9"3,-21-6-26,-1 20-4,-18 0-2,2 20-1,-4 6-1,7 15-1,7 1 0,14 6 0,16-1 0,26 0 1,24-4-2,24-4 1,19-9-1,25-11 0,21-13-4,9-20-5,20-13-25,-11-23-4,2-11 2</inkml:trace>
  <inkml:trace contextRef="#ctx0" brushRef="#br0" timeOffset="65720.759">17144 17684 14,'0'0'32,"-30"-30"2,-19-4-22,-12-6-3,-32 11-3,-17 2-1,-26 4-2,-20 0 0,-24 7 1,-17 3-2,-21 3-1,-23 3 1,-20 0-2,-20-1 1,-22 2 0,-28-1-1,-16 2 0,-20 1 1,-18 0-1,-21 1 0,-19 1 1,-14 4 0,-7-2 0,0 6 1,-12-1 1,-2-1 0,-8 4 0,9-4 0,-3-4 0,6-2-1,9 0 1,18-7-2,28 2 0,32 0-2,38-1-4,36-3-14,54 3-20,47-6-1,50-12-1</inkml:trace>
  <inkml:trace contextRef="#ctx0" brushRef="#br0" timeOffset="66984.8313">8200 15834 6,'-5'-16'32,"-2"3"-1,-11-4-20,1 13-3,-12-4-4,-3 7-2,-3 1 0,3 2-1,0 3-1,7 1 1,5 1 0,6 2 0,14-9-1,2 18 0,7-7-1,3-1 0,3 3-1,-3-3-1,3-2 1,-7-2-1,-8-6 1,0 0 1,0 0-2,0 0 0,-13-8 1,2-1 0,11 9 0,-12-16 0,12 16 1,0-15-1,0 15 1,18-6-1,0 9-4,0-3-10,-1 6-10</inkml:trace>
  <inkml:trace contextRef="#ctx0" brushRef="#br0" timeOffset="67409.8556">8167 15885 10,'4'-13'30,"-8"-9"-7,4 22-7,-14-25-3,-2 28-5,-17 6-1,-5 22-2,-11 13-2,-2 21 0,-6 12 0,6 18-1,5 7-1,11 1 1,16-6-1,21-6-1,22-9 1,20-10 0,15-12-3,8-13 2,8-14-2,0-15 1,-7-12 0,-11-17 0,-16-14 0,-18-13 1,-22-11 0,-20-7 1,-18 1 0,-17 7-1,-15 13 1,-9 18-1,2 17-1,8 15 0,14 15-1,14 4-4,26 14-20,15-17-10,27-4 1</inkml:trace>
  <inkml:trace contextRef="#ctx0" brushRef="#br0" timeOffset="67621.8677">9066 16341 37,'-46'-15'38,"-11"6"-1,-20-5-27,-2 15-4,-9 7-8,-4-3-24,20 16-11,13-6 0</inkml:trace>
  <inkml:trace contextRef="#ctx0" brushRef="#br0" timeOffset="67944.8862">9548 16124 25,'15'-19'32,"12"2"2,3-1-28,15 21-2,0 9-1,3 14-1,-9 11 2,-11 16-1,-18 4 0,-18 16 0,-22-2 1,-16-1-2,-13-14-1,-4-9-1,1-13-1,6-23-4,23-3-14,11-30-17,33-5 0</inkml:trace>
  <inkml:trace contextRef="#ctx0" brushRef="#br0" timeOffset="68175.8994">10299 16227 35,'-23'-3'37,"-29"-3"0,-6 13-26,-12-4-3,-1 16-4,0 7-2,12 15-2,16 10 1,23 11-2,17 3 2,21 2-1,23 0-1,19-5 2,20-5-2,17-12-2,30 1-21,7-23-14,26-6 0</inkml:trace>
  <inkml:trace contextRef="#ctx0" brushRef="#br0" timeOffset="71962.116">15438 10661 23,'8'-4'31,"-8"4"2,10 6-16,-3 11-6,-9 1-3,-1 15-2,-5 11-3,-4 22 1,-8 18-1,0 34-1,-7 34-1,-3 37 1,-7 47-2,-5 39 1,-7 41-2,-3 26 1,-4 27-1,-2 0 0,-2-9-1,-1-20 0,0-45 1,2-42-2,7-55-1,2-46-1,7-45-2,2-44-2,15-22-15,3-35-9,13-9 0</inkml:trace>
  <inkml:trace contextRef="#ctx1" brushRef="#br0" timeOffset="52428.9988">7405 15567,'0'0,"0"0,0 0</inkml:trace>
  <inkml:trace contextRef="#ctx0" brushRef="#br0" timeOffset="73780.22">16859 11393 10,'14'-8'33,"-4"2"1,-10 6 0,-9-2-22,-6 13-3,-22 2-4,-6 14-1,-12 2 0,6 13-1,2 9-1,12 8 0,14 2 1,14 2-1,12-4 0,17-5-2,17-4-3,10-16-2,15-8-3,-2-26-7,10-8-8,-11-31-6,6-6 2,-15-25 2,2 6 10,-20-7 12,-5 6 7,-4 15 8,-13 1 10,1 24 7,-13 5 0,0 20-2,-11 9-8,4 20-9,-14 2-5,-1 14-3,-4 4-1,0 9-1,1 1-1,5 0 0,8-5-1,7-7 1,11-7-2,7-11 2,11-10-1,6-13 0,3-15 0,2-12 1,0-16 0,-7-12 1,-7-10 1,-8-9-1,-9-3-1,-12-4-2,-2 13-8,-12 2-21,7 12-2,4 10-2</inkml:trace>
  <inkml:trace contextRef="#ctx0" brushRef="#br0" timeOffset="74049.2354">17616 11542 5,'38'-4'33,"-13"-13"1,-18-20 0,-10-1-15,-28-20-8,-5 9-5,-12-4-1,1 10-2,0 11-1,5 17-2,11 18 1,13 17 0,16 16 1,16 14 1,12 8-1,10 10 1,3 1-1,-1 4 0,-8-4 0,-11-4-4,-21-4-6,-28-20-23,-19-7-7,-31-13-2,-28-12 0</inkml:trace>
  <inkml:trace contextRef="#ctx0" brushRef="#br0" timeOffset="74688.2719">8906 11237 24,'-38'-116'33,"0"14"1,13 38-15,-7 17-7,16 37-3,2 27-2,20 38-2,13 49-2,20 51-1,16 74 0,16 66-1,18 84-1,16 81 1,9 5-3,3 14 1,-10-18-1,-9-36-3,-19-71-2,-27-91-22,-17-102-7,-26-122-2</inkml:trace>
  <inkml:trace contextRef="#ctx0" brushRef="#br0" timeOffset="75138.2977">9929 11595 27,'-11'-19'36,"-7"11"0,-1 20-2,-9 9-25,0 20-4,-3 9-2,2 13-1,5 4-1,8 9 0,9 1 0,10 3 0,10-5 1,9-4-1,3-5 1,4-4-1,-2 0 0,0-9-2,-2-7 0,-5-11-1,-3-7 1,-5-12-2,-2-12 2,-10-4-1,14-27 1,-8 3 1,3 1-2,2 1 1,9 9-2,3 5 1,10 20-3,-2 2-3,10 14-15,-7-7-13,-1-8 2,-6-18-2</inkml:trace>
  <inkml:trace contextRef="#ctx0" brushRef="#br0" timeOffset="75483.3174">10388 11659 5,'0'0'34,"0"0"0,-18-20 2,-16-4-23,-3 12-3,-13-1-2,1 20-3,-3 14-2,4 23-1,8 19-1,11 21-1,14 18 0,18 7-1,18 6 1,15-7-1,12-12 1,6-20-1,1-29 0,-1-30 2,-7-42-1,-13-30 0,-14-35 0,-13-22 0,-15-12-2,-14-8-3,-4 17-18,-14 2-13,8 23 2,3 13-2</inkml:trace>
  <inkml:trace contextRef="#ctx0" brushRef="#br0" timeOffset="75748.3325">10667 11549 16,'42'2'33,"-22"-16"1,-16-10 0,-24-19-23,-7 3-5,-21-7-1,-7 6-3,0 4-1,3 17-1,15 20 0,20 25 0,20 25-1,21 21 2,23 21-1,20 21 1,9 19 0,4 11 1,-7 1 0,-13-6-1,-18-12 0,-27-18-3,-33-18-6,-37-37-24,-21-34-5,-25-36 0</inkml:trace>
  <inkml:trace contextRef="#ctx0" brushRef="#br0" timeOffset="76164.3563">9248 11161 24,'-2'-86'35,"11"-16"-1,20-5-1,24-5-29,23 6-5,21 8 1,29 20-1,28 30 0,26 36-1,28 43 0,10 39 1,12 47 1,-1 37 1,-13 35-1,-23 24 2,-35 22-2,-37 18 2,-54 5-1,-49-2 0,-65-18-1,-48-20 1,-55-32-1,-36-32 1,-43-49 1,-21-42-1,-20-56 2,3-47-1,6-50 1,17-41-2,27-44-2,36-44-4,61-26-16,47-33-16,71-10 2,65 4-1</inkml:trace>
  <inkml:trace contextRef="#ctx0" brushRef="#br0" timeOffset="77040.4064">17225 10788 3,'56'0'6,"8"-6"0,4-6 1,7-3 0,0-7 2,4-1 1,-7-7 0,3 9-1,-14-4 0,-1 17 0,-12 9-3,-1 26-1,-8 21-1,1 30-2,-1 31-1,-1 31 0,-2 29-1,-3 28 3,-11 13 1,-11 11 0,-29-13 0,-20-5 1,-34-31 0,-34-23 0,-38-45 0,-27-41-2,-33-50 0,-13-46 0,-14-47 1,1-32-1,5-33 0,24-25-1,27-19 0,39-6 0,47 0 0,47 7-1,62 13 0,53 10-1,57 17 0,48 28-2,284-13-7,-205 130-15,-5 23-13,-8 36-2,-20 29 0</inkml:trace>
  <inkml:trace contextRef="#ctx0" brushRef="#br0" timeOffset="81107.6391">14302 15991 21,'21'-27'31,"10"3"-7,18 29-4,-1-2-9,18 24-5,-3 6-4,3 15-1,-3 14 0,-10 11-1,-11 8 1,-14 8-1,-16 2 1,-19-5-1,-16-7 1,-13-11-1,-10-19-1,-5-17-1,3-15-3,-3-25-15,19-1-12,15-16 1</inkml:trace>
  <inkml:trace contextRef="#ctx0" brushRef="#br0" timeOffset="81466.6596">15231 15961 30,'-35'3'30,"0"35"2,-11 14-20,9 30-5,-1 9-2,8 17-2,8 7 0,12 0-2,11-9 1,16-8-1,10-14-1,10-12 0,11-20-1,8-19 1,4-23 0,3-19 0,-4-13 0,-9-8 0,-8-3 0,-10-2 0,-12 2-1,-13 4-1,-11 11 0,-9 5-2,-4 13-4,-5-8-2,6 17-1,-4-9-1,12 16 1,-3-5 1,11 7-4,-5-3-13</inkml:trace>
  <inkml:trace contextRef="#ctx0" brushRef="#br0" timeOffset="82593.7241">13139 8075 0,'21'-34'26,"-4"-1"-6,-3 0-3,5 10-3,-8-3-2,5 14-2,-11 2 0,4 17-2,-14 5-2,4 20-1,-9 8-1,-1 19-2,-6 20 1,-3 34-1,-6 41 0,0 50-1,-4 56 1,3 52-1,4 70 1,2 55-1,5 62 0,5 40 0,6 61-1,5-51 2,0-24-3,1-32 2,-3-53-3,-5-49 1,-5-72 1,-3-57-1,-2-110 1,0-4-1,-1-50 0,4-36 0,3-40 0,4-37-1,8-26-1,0-25-2,9-5-1,-2-12-1,8 15-3,-6-6-4,6 29-10,-4 3-6,-1 22-1</inkml:trace>
  <inkml:trace contextRef="#ctx0" brushRef="#br0" timeOffset="84209.8165">13246 8120 30,'4'-19'32,"2"6"-5,-8-6-9,2 19-5,6-15-5,-6 15-2,3 12-2,-3 10-2,0 10 0,0 20-1,0 24-1,2 36 0,-3 54 1,-2 103-1,0 34 1,-2 67 0,-2 76-1,3 61 1,3 64-1,2 38 1,0 49-1,2-101 0,0-3-2,-1-48 0,-4-69 1,-3-67-1,-3-86 2,-2-69-2,0-112 1,1-11-1,3-49 1,6-43-1,0 0-2,-1-45 1,8 3-2,-5-12-2,7 12-2,-9-6-1,10 23-2,-12-2 2,2 27 1,2-20 0,-2 20 0,0 0-3,-9 5-10</inkml:trace>
  <inkml:trace contextRef="#ctx1" brushRef="#br0" timeOffset="65020.719">3427 12950,'0'0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10-09T23:58:17.19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7503 9440 14,'-70'-96'33,"13"20"0,15 17-20,27 39-2,15 20-1,22 37-2,19 20-1,27 30-2,14 23-2,16 26 0,21 16-2,16 18 0,16 18-2,16 14 2,19 16-3,10 20 2,22 21-1,15 20 1,19 22 0,9 17 0,18 15 0,5 18 1,1 7-1,-2-3 1,-17-17-1,-16-24 0,-32-37 0,-29-32 0,-43-41 0,-35-37-1,-47-42 0,-36-29 1,-37-28-1,-31-17 2,-35-12-2,-31-7 1,-24-3-1,-31-2 1,-24-1-1,-30-2 0,-25-2 0,-32-2 0,-24-3 0,-27-5 0,-27-3 1,-19 0-1,-28-1 1,-18 4 0,-17 7 1,-9 11 0,-5 8 0,-1 12 1,4 8-1,-1 3 1,10 0-1,22-2 1,20-6-1,26-10 1,31-7-1,38-15 0,40-12-1,51-16 1,46-15-1,45-17 1,39-21 0,37-17-1,33-23 1,25-26 0,24-23 0,16-27 0,17-28 0,15-26-1,21-24 1,13-26-1,18-22 0,18-16-1,25-17 0,23-6 1,23-1-1,21-7 0,14 8-1,11 0 2,10 12 0,-5 5-1,-5 9 0,-20-10-11,-17 13-23,-24 9-2,-17 11 1</inkml:trace>
  <inkml:trace contextRef="#ctx0" brushRef="#br0" timeOffset="452.0259">7424 9840 24,'19'-83'31,"-10"21"-6,-15 14-8,-6 40-5,-16 30-4,-2 47-2,-9 49-2,2 57-1,3 94-1,10 30 0,12 66-1,17 59 1,14 70 0,19 14 0,9 16 0,10 0-1,0-59 0,-2 4-2,-8-65-1,-12-67-5,-5-89-13,-20-69-19,-1-80 3,-9-76-2</inkml:trace>
  <inkml:trace contextRef="#ctx0" brushRef="#br0" timeOffset="840.0481">7966 12004 16,'1'-24'36,"-1"24"0,-1 30-2,-7 35-28,11 35-4,-3 26 1,8 18 0,-3 1-1,4-4 0,-3-25 0,-1-30-1,-5-48 1,0-38-1,-6-29 1,6-24-1,3-12 0,8-4 0,9 1 0,13 17 1,9 24-1,10 27 0,5 32-1,2 35 1,2 31-1,-5 27-1,-7 28-2,-12 2-14,-6 19-21,-9-5 0,0-4-1</inkml:trace>
  <inkml:trace contextRef="#ctx0" brushRef="#br0" timeOffset="1225.0701">11758 16448 8,'94'11'34,"-38"-18"0,-26-1 0,-38-14-27,-40 2-4,-47-2-1,-43 7-2,-43 7 0,-41 8 0,-38 11 0,-40 7 0,-39 5 0,-38 5 1,-39-2 0,-42 6 1,-42 3 0,-31 7 1,-25 4 0,-13 2 0,-11 9-1,4 5 1,23 4-1,38 4 0,56 4-2,60-2-9,84 1-26,70-5-1,93-1-1</inkml:trace>
  <inkml:trace contextRef="#ctx0" brushRef="#br0" timeOffset="1678.096">7520 17264 2,'-10'-33'35,"6"17"1,4 16 1,12 26-30,0 24-3,5 35 0,-4 29 0,1 18-3,-2 9 2,-8-6-2,-8-13 1,-9-20 0,-5-34 1,18-68-1,-41 24 0,41-24 0,-15-97-2,28 29 1,21-8-3,14 1 0,20 15 0,10 21 0,7 26 2,0 27-1,-4 25 2,-14 18-2,-25 14 3,-22 10 0,-30-2-1,-23-8 0,-24-14-11,-30-20-26,-6-35-4,-11-39 0</inkml:trace>
  <inkml:trace contextRef="#ctx0" brushRef="#br0" timeOffset="2522.1443">16633 8906 21,'5'65'36,"8"37"0,1 31-1,13 37-25,-16 24-4,2 29-1,-3 12-2,5 1-1,2-24 1,3-23 0,1-39-1,4-44 0,3-52-2,5-50 1,2-48 1,2-32-2,2-23 0,4-20-1,4-9 0,2 7 0,2 16 0,3 26 1,5 36-2,1 43 2,2 48 0,-3 49 1,-4 39-1,-6 21 0,-8 12-4,-19-15-25,-4-12-6,-6-41-2,-5-50-2</inkml:trace>
  <inkml:trace contextRef="#ctx0" brushRef="#br0" timeOffset="3034.1735">18675 9468 7,'-8'11'33,"-11"-7"2,-7 10-2,-4 29-25,-15 25-2,-6 36-1,-14 26-1,-2 25-2,-6 12-1,2-3-2,4-18-1,6-38-12,11-37-18,10-45-2,12-43-1</inkml:trace>
  <inkml:trace contextRef="#ctx0" brushRef="#br0" timeOffset="3210.1836">17943 9565 23,'7'-31'37,"5"35"2,15 40-2,13 28-28,20 38-3,14 18-2,19 23-1,20 11-4,7-4-5,16-3-25,-10-29-6,-5-38 0,-12-50 0</inkml:trace>
  <inkml:trace contextRef="#ctx0" brushRef="#br0" timeOffset="3587.2052">19596 8464 29,'22'-17'37,"-6"48"2,-7 43-2,-1 49-29,-12 36-3,-1 43-3,-4 37-1,0 19 0,4 6 0,-1-10-1,1-29 1,-2-40 0,-2-57-1,-4-61 2,-2-67-2,-4-55 0,5-49 0,5-30 0,14-18 0,13-5-1,24 11 0,23 22 0,22 41 1,11 48 0,8 53 0,-4 52-1,-13 46 1,-17 35 1,-30 23 0,-40 7 1,-44-11-2,-37-23 0,-40-23-17,-40-44-20,-18-31-1,-26-31-1</inkml:trace>
  <inkml:trace contextRef="#ctx0" brushRef="#br0" timeOffset="4008.2293">20589 11498 23,'22'29'36,"-28"-3"3,-35-12-4,-31-1-27,-61-17-2,-46 2 0,-54-13-2,-50-1 1,-44-6-2,-44 4 0,-33-1 1,-28 8-3,-16 3 0,-1 2-1,15-2-1,27-5-6,52 8-25,45-7-7,64 0-1,69-3 1</inkml:trace>
  <inkml:trace contextRef="#ctx0" brushRef="#br0" timeOffset="4403.2519">17797 12899 14,'48'-45'35,"3"-30"1,17-16 0,16-9-28,18 1-7,17 13 1,10 31 2,7 33-1,0 46 1,-17 44 0,-20 42-1,-33 33-1,-35 23 0,-54 6 0,-39-1-2,-40-8 0,-27-16 1,-17-25-1,0-18 2,6-19-1,23-9 0,33-8 1,45-5 0,51-3 0,53-2-1,52-1-1,37-3-1,39-12 1,28-10-4,29 4-11,1-14-23,4 10-1,-12 1-1</inkml:trace>
  <inkml:trace contextRef="#ctx0" brushRef="#br0" timeOffset="5426.3104">7683 10419 13,'-53'-118'31,"-8"24"1,11 36-22,2 37 0,34 55-1,35 52-2,50 58-1,54 68-3,49 102 0,51 33-3,41 44 1,28 58-1,11-10 1,-13-24 2,-24-30-1,-58-77 2,-56-108-2,-85-77 1,-70-91 0,-87-127-1,-79-67-2,-80-77 0,-61-56 0,-47-32 0,-35-13 0,-16 16 0,4 38 0,24 51 1,48 75 0,65 86-1,83 93 1,97 95-1,90 119 1,92 41-2,74 55 1,58 34-1,23 9 2,-1-21-1,-26-35 0,-57-66 0,-62-101 0,-85-54 0,-80-84-1,-83-78 0,-68-63-1,-50-46 0,-43-35-1,-18-3 3,-7 19-1,26 42 1,41 50 1,50 67 1,73 71 0,70 77 2,71 73 0,60 51 0,42 34 0,9 1 0,-19-14-2,-54-45-1,-84-64-14,-86-59-25,-103-71-4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10-09T23:58:35.47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2631" units="in"/>
          <inkml:channel name="Y" type="integer" max="1652" units="in"/>
        </inkml:traceFormat>
        <inkml:channelProperties>
          <inkml:channelProperty channel="X" name="resolution" value="254.00655" units="1/in"/>
          <inkml:channelProperty channel="Y" name="resolution" value="254.03659" units="1/in"/>
        </inkml:channelProperties>
      </inkml:inkSource>
      <inkml:timestamp xml:id="ts1" timeString="2011-10-09T23:58:41.987"/>
    </inkml:context>
  </inkml:definitions>
  <inkml:trace contextRef="#ctx0" brushRef="#br0">13414 8061 19,'-5'-11'29,"3"0"0,2 11-18,19 12-6,1 9-1,12 14-2,10 7 0,7 18-2,14 16 0,10 13 0,8 13 0,8 11 0,2 20 0,9 16-1,10 17 2,5 12 0,1 9-1,3 9 0,10 4 1,1 10 0,6-3 0,0-1 1,1-3-2,5 1 1,3-2 1,3-1 0,3 6-2,4 3 2,1 3-1,5 3-1,1 3-1,-1-2 1,-3-3-1,-2 2 1,-3-9-1,-4-7 0,0-7 0,-6-9 0,-8-5 0,1-10 0,-5-7 1,-7-13-1,-12-18 2,-9-12-2,-15-19 1,-8-16-1,-16-21 2,-13-14-1,-15-18 0,-7-10 1,-13-9-1,-7-7 0,-9-5 1,0 0-1,-9-7 0,-1 4 0,-4 2 0,-7-3 0,-4 2 0,-5-1 0,-9-1 0,-11-1 0,-11 1 0,-14-2 1,-13-2 0,-6 0-1,-21 1 1,-10 4 0,-13 0 0,-10 4 0,-15 4 0,-12 0-1,-17 4 1,-15-1-1,-11 1 0,-18-3 0,-14-1 1,-14-4-1,-8-1 0,-19-1 1,-4 1 0,-9 4-2,-7 1 2,2 6-1,0 5 1,2 6-1,2 3 1,1 0 0,-2-1 0,-3-2 0,-1-1 0,-4-6-1,-4-6 0,-4-4 0,0-3 0,5 0-1,6-1 0,10 2 0,14 2 1,14 6-1,14 3 1,18 3 0,12 1 0,9 2 1,10-1-1,12-3 1,1-4-1,12-2 0,8-6 1,10-2-1,15-2 0,16-1 0,14-1 1,19 1-1,18-1 0,12-1 0,17-1 0,9-2 0,12-3 0,10-4 1,10-4-1,6-5 0,12-7 0,8-6 0,11-4 1,12-5-2,13-5 2,9-4-2,14-5 1,6-5 0,11-5-1,9-6 1,6-9 0,2-6 0,5-7 0,1-8 1,6-5-1,5-5 0,6-8 1,1-4-1,10 1 1,8-3-1,8-1 1,7-6-1,5-4 1,2-4-2,2-3 1,2-7 1,0-11-1,-5-4 0,0-7 1,1-3-1,-4-2 1,0-3 0,0-2 0,5 2-1,-6-2 1,1-1 0,-4-3-1,-5-4 0,-4-4 1,-5-4 0,-7-4 0,-7-6-2,-3 4 2,2 3-1,0 7 0,1 7 0,5 15-1,8 13 1,5 19 1,-1 20 1,-4 11-2,-9 14 0,-15 7 1,-20 7-3,-24 7-22,-31-6-11,-27-5 0,-18 2-1</inkml:trace>
  <inkml:trace contextRef="#ctx1" brushRef="#br0">9442 11128,'0'0,"0"0,0 0,0 0,0 0,0 0</inkml:trace>
  <inkml:trace contextRef="#ctx0" brushRef="#br0" timeOffset="7247.4145">15823 10025 12,'3'-43'28,"3"-14"-7,5-6-5,-2-26-3,8-6-5,-4-18-1,7-2-2,2-7 0,5 2-2,-4 1-2,1 8 0,-4 11-1,-3 10 1,0 11-1,-7 11 0,-4 10 0,-4 12 0,1 9 2,1 13-1,-1 12 1,-3 12-1,11 16 0,-5 11 1,1 7-1,1 12 0,-1 13 0,2 10-2,0 13 1,-2 13-2,6 17-1,-3 5-3,11 22-7,-7-5-20,7-9 1,-1-9 1</inkml:trace>
  <inkml:trace contextRef="#ctx0" brushRef="#br0" timeOffset="7407.4236">16207 9653 9,'-22'-6'29,"-5"0"-3,-5 5-9,-12-6-10,-3 2-30,-15-13-4,3 10-2</inkml:trace>
  <inkml:trace contextRef="#ctx0" brushRef="#br0" timeOffset="9039.517">8712 9524 13,'1'-23'31,"2"7"1,-3 16-10,2-11-9,4 27-2,-6 6-3,5 30-2,-4 19-1,5 24-1,0 24-1,4 23-3,3 10-3,-4-9-9,15 102-58,-16-165 34</inkml:trace>
  <inkml:trace contextRef="#ctx0" brushRef="#br0" timeOffset="9494.543">8741 9631 26,'8'-23'33,"2"-10"1,-4-18-13,11 0-9,-4-17-5,12 3-3,4-1-1,8 8-3,3 14 1,5 25 0,-1 28-1,-1 28 0,-8 21 0,-10 17 0,-16 7 1,-15 0-1,-12-2 0,-10-12 0,-2-17 1,-2-13-1,5-13 0,9-4 0,14-4 0,14 6 0,15 6-1,11 5 2,8 6-2,5 5 2,3 4-2,-2 7 2,-10 4-1,-8 0 0,-15-1 1,-13 1-1,-18 2 1,-18-2 0,-24-5 0,-19 0-1,-16-1-4,-17-5-25,6 2-7,5 4 1,16 8-2</inkml:trace>
  <inkml:trace contextRef="#ctx0" brushRef="#br0" timeOffset="10070.576">12891 15798 26,'8'-17'32,"-8"17"1,-8-23-20,-5 24-4,-22 2-4,-6 18-1,-17 9-1,-3 21-1,-6 9-1,-2 12 0,5 8 2,10 12-1,12 3 0,19 5 1,18-1 0,22 1-1,19-7 1,20-8-1,13-13-2,10-20-1,11-24-5,3-36-21,17-19-10,-5-42 0,-6-28-1</inkml:trace>
  <inkml:trace contextRef="#ctx0" brushRef="#br0" timeOffset="22734.3003">14608 10226 15,'-29'54'2,"-7"-14"-2,0-7-2</inkml:trace>
  <inkml:trace contextRef="#ctx1" brushRef="#br0" timeOffset="17068.9763">7221 13111</inkml:trace>
  <inkml:trace contextRef="#ctx0" brushRef="#br0" timeOffset="37846.1646">4706 4078 12,'21'-5'20,"-9"4"-5,-1-3-4,9 4-2,-7-8-1,7 8-1,-3-8 0,5 6-2,0-7-1,6 6-1,6-2-1,7 2-1,7 0-1,8-2 0,8 1 0,5-2 0,10 0 0,5-4 0,8-1 1,5-3-1,5 1 0,5-1 1,4-2 0,7 1-1,2-3 1,4 3-1,-3-1 1,1 2-1,2-1 1,-2 3-1,2-3 1,0 3-1,0 2 1,7 3 0,3 1-1,4 3 1,3 1-1,6 5 0,2 1-1,2 4 1,3 3-1,2 3 0,1 4 0,4 3 0,3 2-1,2 5 2,7 2-2,2 0 1,1 3 0,0-3 1,-6 2-1,-3-3 0,-8 0 1,-5-4-1,-12 0 1,-10-1 0,-12-3-1,-11 2 2,-11-3-1,-10 3 1,-12 2-1,-13 0-2,-11 3 1,-9-1 0,-15 3 0,-10 0-1,-12 4 1,-11-2-1,-13 0 1,-8 2 2,-9-3-1,-10 0 0,-9 0 0,-8-2 1,-9-1 0,-12-3 0,-10-2-1,-10 0 1,-8-1-1,-12-1 1,-10-3-1,-9 2 1,-6-4-1,-3 2 1,-8-1-1,-2 0 1,-3-2 0,-3 1 0,-3-2 0,-1 1 0,-9 0 0,0 1 0,-3 1 0,-1 3 0,2 5 0,-2 1-2,0 1 1,-4-1-1,2-2 1,-3-2-2,-6-6 2,-1-4-1,-4-11 2,-3-4-1,0-5 1,6-3 1,1-4-1,8-3 1,11-5-2,9-1 2,11-7-2,15-6 3,11-10-3,20-7 2,14-12-1,16-7 1,19-6 0,18-7-1,23-4 0,27-4 1,27-3-1,26 1 1,29 5-1,30 4-1,25 7-1,15 7-1,25 10-27,3 11-1,5 12-1,-1 11 0</inkml:trace>
  <inkml:trace contextRef="#ctx0" brushRef="#br0" timeOffset="39208.2425">1544 5630 15,'-5'-15'19,"7"-4"0,2 0-2,7 2-2,3-8-5,9 7-2,-1-8-1,8 6-2,11-6-3,9 4-1,12-1-1,13 1 0,17 2 0,17 3-2,22 4 1,16 4 0,18 4 1,14 2 0,16 3 0,6 3-1,11 1 0,5 2 1,0 2 0,-4 1 0,-4 5 0,-11 6 0,-10 5-1,-9 6 1,-18 6 0,-17 5 0,-19 5-1,-22 4 1,-19 1-1,-19 2 1,-24 4 0,-23-3 0,-25-2 1,-23-4-1,-25 1 0,-17-3 0,-22 2 0,-18-3 0,-16 2 0,-16 2-1,-11 2 1,-9 1 0,-4-5-1,-12-3 1,-5-7-1,-9-7 2,-1-11 0,-8-8-1,-8-10 1,-4-7 0,0-7 0,0-9 1,6-3 0,15-11-1,9-6 1,28-9 0,29-9 0,36-5-1,29-6 1,36-1-1,34-4 0,28 2 0,35 2-1,27 2 0,33 5-2,18 1-16,37 6-14,29 13 0,39-1-2</inkml:trace>
  <inkml:trace contextRef="#ctx0" brushRef="#br0" timeOffset="46991.6877">17617 8274 21,'0'0'18,"0"0"0,-10-23-2,10 23-3,0-27-5,7 11-1,-3-10 0,10 0 0,-3-11-1,8 0-1,-7-10 0,7-2-1,-7-11-1,1-3-1,-4-5 0,-3 3-2,-1-2 2,-1 4-2,0 8 1,-1 12 0,4 9-1,0 10 0,6 10 1,-2 7-1,0 8-1,1 2 1,-3 5 0,-9-8-1,15 13 1,-15-13-1,0 0 1,-3 14 0,3-14-1,0 0 1,0 0-1,-9 6 1,9-6 0,0 0-1,0 0 1,0 0 0,0 0 0,0 0 1,0 0-1,0 0-1,0 0 1,0 0 1,0 0-2,0 0 1,0 0 1,0 0-2,0 0 2,0 0-1,0 0 0,0 0 0,17 24 0,0 1 0,3 9 0,9 12 0,6 13-1,9 8 1,6 15-1,4 2 0,-1 2 0,-6-6-1,-3-6-2,-13-20-2,-10-6-7,-23-20-22,-9-21 2,-13-15 0</inkml:trace>
  <inkml:trace contextRef="#ctx0" brushRef="#br0" timeOffset="47163.6976">18015 8021 27,'-21'-9'30,"-11"1"-9,-9-4-7,0 10-5,-5 2-4,1 0-16,7 9-18,11 8 0,8-6-2</inkml:trace>
  <inkml:trace contextRef="#ctx0" brushRef="#br0" timeOffset="47752.7313">18266 7863 7,'0'0'28,"16"10"-1,-5 7-11,-8 1-6,6 13-4,-5 2-2,-1 7-3,-2-2 0,-2-1-1,-1-8 1,-3-5-1,-2-12 2,7-12-1,-18-12 0,7-10 2,2-9-1,5-5 0,4-6 0,7-2 0,5 2-2,7 9 1,3 7 0,4 10-1,2 11 0,-1 7 0,-1 8-1,-4 8 1,0 1 0,0 1-1,5-3 0,3-4 1,6-6-1,6-5 1,5-6-1,0-2 1,-1-6 0,-2-2 1,-8 0-1,-8 1 1,-14 1 0,-14 12 0,-9-8 1,-12 13 0,-12 3 1,-4 7-1,-6 2 1,2 6-1,0-2 0,10 3 0,8 1-1,13 1-1,14 0-1,10-3-2,15 3-1,1-9-4,16 7-9,-7-10-17,7-7 1,-3-7 1</inkml:trace>
  <inkml:trace contextRef="#ctx0" brushRef="#br0" timeOffset="48100.7512">19123 8009 8,'0'0'31,"4"-14"-4,-13 15-4,-15-3-10,3 9-4,-12-3-4,0 8-1,-3 3-2,3 3-1,10 2 1,9 2-2,10 0 1,8-2-1,10-1 0,8-4 1,8-6-2,2-7 2,-4-5-2,1-9 1,-5-7-1,-1-7 0,-3-6 1,1-1 0,-6 0 0,0 4 1,-4 8-1,2 9 1,-3 12 1,0 14-1,-3 12 0,1 10-1,-2 9-1,-3 4-4,1 8-27,-7 4-2,-4-2 0</inkml:trace>
  <inkml:trace contextRef="#ctx0" brushRef="#br0" timeOffset="48806.7916">17905 9281 23,'0'0'30,"-13"3"-5,-5-13-3,8 13-7,-15-10-5,7 11-3,-6-4-1,3 8-2,-4 0-2,4 3-1,2 4-1,5 1-2,4 4-2,2-7-2,8 9-6,-2-11-21,12 2-2,3-4 0</inkml:trace>
  <inkml:trace contextRef="#ctx0" brushRef="#br0" timeOffset="49006.803">17976 9501 4,'0'0'34,"-10"4"-1,1 3-8,-15-12-11,4 13-3,-12-6-4,2 5-3,-6 3-3,-4 2-28,7 5-7,5 6-1,5 0 0</inkml:trace>
  <inkml:trace contextRef="#ctx0" brushRef="#br0" timeOffset="49998.8597">18277 9754 4,'-8'-20'31,"5"5"-1,3 15-10,-8-18-11,8 18-2,8 21-1,7 13-1,0 13-2,9 19 0,3 12-1,5 13 1,1 4-1,0-3 0,-2-8 0,-5-15 0,-5-24 0,-6-24-1,-7-32-1,-7-23 3,-10-28-2,1-24 1,-10-24-1,0-17 1,-2-16-1,0-12 0,7-5 1,3-7-1,7 4-1,7 15 1,7 13-2,4 18 2,4 20-1,0 25 1,-2 17-1,-4 20 0,-8 12-1,-6 8-1,1 15-15,-17 0-18,5 1-1,-3-2-1</inkml:trace>
  <inkml:trace contextRef="#ctx0" brushRef="#br0" timeOffset="50786.9048">24771 8780 19,'45'-21'31,"-45"21"-5,0 0-3,0 0-9,0 0-6,0 0-1,-43-27-3,43 27-1,-66-2 1,22 4-1,-2 2-2,-8 1 0,-6 2 1,-19 3-3,-17 2 0,-19-1 0,-18-3 0,-13-7 0,-27-1 0,-17-8 0,-21-4-2,-10-10 2,-8 2 0,-7-9 0,-8 9 0,-5 0 0,-3 5-1,1 6 2,-2 6-1,2 8 1,-3 4 0,-5 4-1,-4 2 0,-9 5-1,-3-2 0,-2 0 0,-1-3-1,6 3 2,6-8-5,24 9-28,25 1 2,30-2 0</inkml:trace>
  <inkml:trace contextRef="#ctx0" brushRef="#br0" timeOffset="52053.9773">18957 9511 11,'5'-10'21,"-5"10"-3,4-20-5,-4 20-2,0-21 0,0 21-4,-11-18 0,11 18-1,-23-13-2,8 13 0,-8-1-1,2 10-1,-3 2-1,2 6 0,0 6 0,3 5 0,3 2 0,4 0-1,5-1 1,4-3-1,6-4 1,4-1 0,5-13-1,4-2 0,5-4 0,3-3 0,3-2 0,1 0 0,1 1 0,-2 3 0,-3 5 0,-1 4 1,-4 8-1,-7 8 0,-6 8-1,-6 8 2,-6 9-3,-6 1 2,-6-1-2,-4-3 1,-3-8 0,-1-9-1,6-8-18,-2-17-14,9-14 2,7-6 0</inkml:trace>
  <inkml:trace contextRef="#ctx0" brushRef="#br0" timeOffset="52408.9976">19527 9158 12,'15'-10'28,"0"9"-8,-15 1-7,9 10-1,-15 3-3,0 19-1,-13 0-2,1 16-1,-9 4 0,1 16-1,-5 5 0,3 16-1,0 7 0,7 7-1,7 3-1,9 4 0,10-4 0,11 1 0,11-11-1,7-13-1,8-11-4,-2-21-23,9-14-6,-3-24 0,-1-21-2</inkml:trace>
  <inkml:trace contextRef="#ctx0" brushRef="#br0" timeOffset="53441.0566">19996 9681 3,'2'-15'29,"-11"2"-10,-8-3-3,1 10-5,-14-4 1,6 10-3,-10-1-2,7 9-2,-2 1-1,7 9 0,3 2-1,9 6-1,9 6-2,8 2 1,10 8-2,6 3 0,7 2 1,5-1 0,-2-1-1,-3-3 2,-8-4-1,-9-6 0,-13-6 1,-14-5-1,-13-9 0,-11-3 0,-11-3 0,1-4-2,6 1-1,0-8-21,18 4-9,15-3 0</inkml:trace>
  <inkml:trace contextRef="#ctx0" brushRef="#br0" timeOffset="53655.0689">20406 9821 27,'0'0'31,"-13"-10"-11,-7 13-5,-16-9-6,1 10-2,-7-2-4,1 8-4,8 5-28,6 4-1,6-1-2</inkml:trace>
  <inkml:trace contextRef="#ctx0" brushRef="#br0" timeOffset="54144.0968">20741 9735 9,'-13'-21'28,"0"11"-7,13 10-5,-23-11-2,10 16-4,-6-4-4,2 11-1,-4-2-1,3 8-1,-1 1 0,4 4-1,4-1-1,7 1 0,8-1 0,5-3 0,5-2-1,7-9 1,2-6-1,5-4-1,0-8 1,-4-6 0,-1-6 1,-5-1-1,-3-5 1,-4 2-1,-3 1 1,-3 4 1,-5 5-1,0 16 0,0 0 0,0 0 0,0 23 0,0 7 0,2 8-2,0 5 1,1 3-1,-2-2 0,1-4-2,-2-10 0,3-4-5,-3-26-17,-5 13-9,5-13 0</inkml:trace>
  <inkml:trace contextRef="#ctx0" brushRef="#br0" timeOffset="54422.1127">20846 9337 15,'0'0'26,"16"-13"-6,0 23-4,-1-2-5,8 19-3,-2 9-3,4 16-1,-1 11-1,1 13 0,-10 11-1,-3 8 1,-10 0-1,-9 6-1,-15-3 0,-13-4-4,-11-5-28,-17-7-2,-12-21 1</inkml:trace>
  <inkml:trace contextRef="#ctx0" brushRef="#br0" timeOffset="55384.1678">21475 9424 27,'0'0'25,"-17"1"-5,-7 7-6,8 18-3,-12 8-2,5 20-3,0 12-2,3 20 0,6 8-1,8 7-1,8 2 1,8-4-2,8-10-2,0-17-1,10-14-5,-5-25-25,6-23-1,-2-18-2</inkml:trace>
  <inkml:trace contextRef="#ctx0" brushRef="#br0" timeOffset="55740.1881">21747 9689 23,'0'0'19,"-13"0"-2,0 11-7,-10-3 0,5 10-1,-8-5-3,7 8-2,-2-3-1,9 6-1,6-1-1,8 1 0,10 3-1,4 0 1,8 4-2,-1 1 2,4-3-2,-3 0 2,-6-2 0,-6 1 0,-9-4 0,-8-1 0,-12-5 0,-6 2 0,-5-4 0,-4-1-3,3-5 1,0-6-18,8-6-12,12-4-1</inkml:trace>
  <inkml:trace contextRef="#ctx0" brushRef="#br0" timeOffset="56034.2049">22194 9856 2,'-14'-2'32,"-5"0"1,-10-2-9,1 14-8,-16-3-6,0 12-4,-3-1-5,3-1-5,13 4-28,7-1-3,11-4 1</inkml:trace>
  <inkml:trace contextRef="#ctx0" brushRef="#br0" timeOffset="56413.2266">22408 9305 19,'9'24'15,"0"11"-1,-2 5-3,3 14-1,-7 3-4,3 13 0,-10 1 0,3 10-2,-11 0-2,2 0 0,-11-9-3,2-7-3,2-7-7,-1-14-18,1-18 0</inkml:trace>
  <inkml:trace contextRef="#ctx0" brushRef="#br0" timeOffset="56699.243">22422 9895 7,'8'-34'33,"5"1"-1,6 9-8,-3-6-9,13 13-7,-7 1-4,7 8-2,-6 5-2,3 9 0,-5 9 0,-2 8 0,-8 11 0,-4 7 2,-8 5-1,-7 6 1,-11-4 0,-11 1 0,-10-8-3,-9-9-16,0-9-17,2-10-1,3-13 1</inkml:trace>
  <inkml:trace contextRef="#ctx0" brushRef="#br0" timeOffset="57252.2746">22650 9413 15,'13'-7'29,"-2"16"-4,4 2-5,10 18-8,0 2-4,6 20-3,-3 15-1,7 21 0,-6 10 0,-1 16 0,-14 4 0,-11 10-1,-18 4-2,-13-8-1,-15-11-20,-14-25-13,-7-21-2,2-22-1</inkml:trace>
  <inkml:trace contextRef="#ctx0" brushRef="#br0" timeOffset="57578.2933">23254 9492 20,'-14'35'32,"-12"8"-7,-2 18-3,-11 3-8,8 19-3,-1-5-5,15 8-3,12 2-2,17-1-2,16-3-3,9-13-27,22-17-2,8-16 0</inkml:trace>
  <inkml:trace contextRef="#ctx0" brushRef="#br0" timeOffset="58274.3331">23694 9714 6,'10'-13'25,"-10"13"-5,3-21-2,-3 21-1,-19-11-4,5 17-2,-11-4-3,2 12-1,-8 0-1,3 7-2,-1-2-1,2 4-1,5-4 0,5 0-1,8 1-1,8 0 1,7 0-2,10 0 2,7 1-2,8-1 1,4 5-1,0-2 1,1-1 0,-9 3 0,-8-2 1,-9 1-1,-14-2 0,-8 0 2,-14-5-2,-6-3 0,-2-5-1,-1-5-2,7-2-23,6-6-8,7-7 1,13 1-2</inkml:trace>
  <inkml:trace contextRef="#ctx0" brushRef="#br0" timeOffset="58526.3475">24433 9985 23,'0'0'31,"0"0"-4,-45-40-5,6 46-5,-8-8-4,-6 15-7,2-3-3,-1 3-5,11 1-24,2-4-9,14-5 0,15-2-1</inkml:trace>
  <inkml:trace contextRef="#ctx0" brushRef="#br0" timeOffset="58882.3678">24625 9733 16,'0'0'26,"0"0"-1,0 0-2,0 0-3,3 58-4,-3-58-2,-35 67-3,35-67-2,-39 73-3,39-73 0,-26 66-4,26-66-1,-4 61 0,4-61-2,28 49 0,-28-49 0,50 37-1,-50-37-3,56 12 0,-56-12-1,51-35-2,-51 35-19,28-86-6,-22 36-3,-3 2 3</inkml:trace>
  <inkml:trace contextRef="#ctx0" brushRef="#br0" timeOffset="59228.3876">24697 9331 24,'50'-2'16,"-50"2"-2,33 60 1,-6-10-1,5 23 0,6 14-4,-3 20-2,-3 1 0,-10 12-2,-8-4 1,-12 0 0,-19-13-2,-17-10 0,-15-19-2,-12-18-23,-10-13-11,-5-13-4,-11-18-1</inkml:trace>
  <inkml:trace contextRef="#ctx0" brushRef="#br0" timeOffset="64138.6685">1305 9670 12,'10'-18'34,"-10"18"2,5-15-11,-6 2-8,1 13-6,0 0-3,-66 6-3,14 2-1,-4 6-2,-8 2 0,8 5 0,8 4-1,48-25 2,-23 58-3,50-28-1,20 2 0,13 0 0,8 2 1,1 0-1,-9 1 0,-19-2 0,-17 3-1,-20 0 2,-14-4-1,10-32 2,-71 54-1,21-34 1,1-5-1,3-9-2,46-6-18,-54 6-15,54-23 0,22-3-3</inkml:trace>
  <inkml:trace contextRef="#ctx0" brushRef="#br0" timeOffset="64427.685">1971 9793 1,'-12'2'30,"-15"-9"0,-8 2 2,-3 3-20,-16-4-4,10 11-2,-1 1-3,13 5-2,16 9-13,22 3-20,14-2 1,17 4-2</inkml:trace>
  <inkml:trace contextRef="#ctx0" brushRef="#br0" timeOffset="64584.694">1962 9960 21,'-26'2'35,"-2"-1"1,1 0-1,6 12-24,1-8-10,3 7-30,9-9-5,8-3-1,0 0-2</inkml:trace>
  <inkml:trace contextRef="#ctx0" brushRef="#br0" timeOffset="65840.7658">15638 8272 17,'-16'-71'25,"43"-46"8,16 72-22,23 18-4,15 12-3,20 23-2,11 26-1,13 32-2,7 37 1,5 33-1,-6 45-1,-16 28 1,-24 34 0,-30 16 2,-37 1-1,-35-13 1,-41-26 0,-43-28 2,-38-58 0,-24-42-1,-23-63 1,-7-46 0,-6-55 0,3-37 1,10-44 0,24-35-1,26-32-1,29-23 1,34-20 0,33-4-1,32 6-1,29 19-1,27 44-3,11 50-8,16 56-20,3 58-4,-5 56-1</inkml:trace>
  <inkml:trace contextRef="#ctx0" brushRef="#br0" timeOffset="66619.8104">3074 10066 17,'5'-13'29,"-4"-9"-5,-4-9-5,0 0-8,-6-14-3,6 1-3,-2-13 0,8-6-3,1-4-1,6 0-1,2-3 0,4 6-1,0 7 1,-1 11 0,1 16 0,2 17 0,4 19 0,5 17 0,5 21 1,6 14-1,4 12 1,5 9-1,-2 7 1,0-1-1,-6-1 1,-5-5-2,-9-8-2,-10-17-8,-6-12-20,-4-13 1,-5-29 0</inkml:trace>
  <inkml:trace contextRef="#ctx0" brushRef="#br0" timeOffset="66755.8182">3526 9908 8,'-31'7'26,"-22"-5"1,-6 3-11,-13 6-5,-9 0-9,-1 5-27,4-10 0,21 7-3</inkml:trace>
  <inkml:trace contextRef="#ctx0" brushRef="#br0" timeOffset="67535.8628">8486 9201 6,'31'-84'29,"13"5"-9,13 18-5,8 11-5,17 25-2,6 18-4,13 29-2,7 32-2,6 30-1,2 33 0,-1 35 1,-12 32-1,-15 24 2,-21 22-2,-28-1 3,-46-18 0,-42-19-1,-45-33 0,-36-43 0,-29-44 0,-12-42 1,-4-51 2,5-31 0,16-32 0,27-14 1,25-24-1,29-17 0,19-20 1,21-9-2,22-4-2,21 5-3,22 9 0,9 13-3,16 27-20,2 26-9,1 31 0</inkml:trace>
  <inkml:trace contextRef="#ctx0" brushRef="#br0" timeOffset="68046.892">4040 9422 5,'13'-4'30,"7"6"-8,1 15-3,-7 3-4,7 16-4,-10 1-2,7 15-2,-10 1-3,-2 8-2,-8 2-1,-4-1-2,-3-5-1,-4-8-2,9 0-9,0-13-20,2-12 2,6-9 0</inkml:trace>
  <inkml:trace contextRef="#ctx0" brushRef="#br0" timeOffset="68237.9029">4566 9714 4,'6'-17'30,"-6"17"0,-27-9-13,-20 9-3,-13 10-6,-23-4-3,-11 5-1,-11 1-2,2-1-2,11 2-29,15 3-2,18-7 0</inkml:trace>
  <inkml:trace contextRef="#ctx0" brushRef="#br0" timeOffset="68490.9174">4944 9473 16,'-14'13'27,"7"14"-12,7 14-6,7 15-3,10 14-3,2 8-2,1 2-6,-8-10-21,4 0-1</inkml:trace>
  <inkml:trace contextRef="#ctx0" brushRef="#br0" timeOffset="68918.9419">4926 9426 16,'22'-22'25,"16"0"-12,11 5-5,16 10-3,3 4-1,7 10 1,-11 3 1,-4 10 2,-23 1-1,-14 13 1,-29-7 1,-16 7-2,-26-9-1,-5 3-1,-7-4-1,11-2-2,12-4 1,18 2-2,21-3 0,21 3-1,25 3 1,14 8-1,8 1 1,3 9 1,-12 1-1,-12 8 1,-20 1-1,-22 2 1,-24 0-2,-30-6-1,-23 6-11,-28-10-21,-5-6-4,-8-7 1</inkml:trace>
  <inkml:trace contextRef="#ctx0" brushRef="#br0" timeOffset="69710.9872">11937 15871 2,'5'-67'28,"15"-1"0,15 9-20,14 0 0,20 17-4,16 5 0,20 15 0,9 11-1,8 19-1,4 20-1,3 24 0,-5 20-1,-8 23 1,-17 22-2,-18 20 1,-24 14 0,-28 10 1,-35 3-1,-30 7 2,-34-2 0,-25-7 0,-29-28 0,-19-34 1,-11-46-1,-7-38 0,-4-48 2,3-44-1,2-54 1,20-30 0,19-21 0,29-1-1,28 1 1,34 10-2,33 18-1,35 19-2,28 31-3,9 13-18,14 31-13,-13 7-1,-15 13 0</inkml:trace>
  <inkml:trace contextRef="#ctx0" brushRef="#br0" timeOffset="70318.0219">6024 9234 3,'0'0'31,"15"5"0,-7 9-10,-8-14-9,0 33-3,-5-6-3,5 21-1,-1 10-1,4 19-2,9 12-1,0 7-1,7 2-2,4-7 0,2-5-6,-4-20-24,3-21 0,-3-22-1</inkml:trace>
  <inkml:trace contextRef="#ctx0" brushRef="#br0" timeOffset="70466.0304">6315 9681 8,'-14'3'29,"-11"2"0,-11-2-12,-10 6-8,-20 2-7,-4-3-22,2-5-8,20 7-1</inkml:trace>
  <inkml:trace contextRef="#ctx0" brushRef="#br0" timeOffset="70766.0475">6943 9513 10,'-18'10'32,"-12"5"-1,-7 14-14,-20 4-6,-4 20-4,-5 2-1,8 10-2,9-4 2,19 5-2,20-9 0,25-4 1,20-18-1,26-10-1,15-14-1,13-11-1,2-8-4,-7-26-19,-6-6-13,-16-12-1,-15-8-1</inkml:trace>
  <inkml:trace contextRef="#ctx0" brushRef="#br0" timeOffset="71129.0683">6778 8897 15,'-12'-26'31,"7"10"-7,5 16-6,17 0-7,11 22-5,3 4-2,12 15-2,-2 5 0,4 6-2,-1 3 0,0 4 1,-4 6 0,-1 7 1,-3 9 0,-1 17 0,1 15 1,-6 14-1,-16 7 0,-15 4-2,-33 6-3,-36-7-26,-31-9-5,-35-20 1</inkml:trace>
  <inkml:trace contextRef="#ctx0" brushRef="#br0" timeOffset="71524.0909">2869 8970 5,'0'0'28,"0"0"0,6 15-10,-4 16-4,-14 11-4,2 19-2,-10 9-1,3 19-2,-3 14-1,6 20-1,7 12-2,10 5-1,16 7-6,9-6-24,15-14-4,18-14 2</inkml:trace>
  <inkml:trace contextRef="#ctx0" brushRef="#br0" timeOffset="72001.1182">7142 10574 21,'0'0'18,"0"0"-2,-26 10-3,-7-2-2,-27-9-1,-18 4-2,-38-10-2,-25 2 0,-36-6-1,-24 3 0,-27-4 0,-20 4-1,-26-7 1,-10 6 0,-13-5 0,1 3-1,3-3 0,20-1-2,21-1 1,32 0-3,43 4 0,42-1-7,59 11-27,43 3-2,43 5 0,32 7 0</inkml:trace>
  <inkml:trace contextRef="#ctx0" brushRef="#br0" timeOffset="72485.1459">4382 11098 24,'0'-31'31,"22"1"-1,17 11-19,12 4-4,18 15-1,5 6 0,8 17 0,-12 5 0,-6 15-1,-29 1 0,-21 10-1,-30-4-1,-24 1-1,-23-11-1,-9-6 1,-2-11-1,5-8 0,15-9 1,24-3-1,30-3 1,23-7 0,28 0-1,22 6 0,11 0-1,10 3 0,3 3-1,-5 1 0,-9 4-2,-15-4-5,-2 11-21,-19-8-9,-7 1 1,-11-7 0</inkml:trace>
  <inkml:trace contextRef="#ctx0" brushRef="#br0" timeOffset="72609.153">5680 11518 17,'21'-7'34,"-21"7"-3,2-20-19,-16 10-40,-5 10-3,-14-8-2</inkml:trace>
  <inkml:trace contextRef="#ctx0" brushRef="#br0" timeOffset="73690.2148">1003 12933 13,'35'-47'32,"-35"47"-6,0 0-3,0 0-7,-42-23-5,42 23-4,-64 14-3,25 0-3,-4 6-1,4 2-1,39-22 0,-45 47 1,45-47 0,35 51 1,14-27 0,9-2 1,13 1-2,3-2 1,-5 2 0,-10 1-1,-17 2-1,-42-26 1,19 48-1,-19-48 0,-79 38-1,16-21 0,-2-7-3,-1 2-10,11-9-18,16-6-1,39 3 1</inkml:trace>
  <inkml:trace contextRef="#ctx0" brushRef="#br0" timeOffset="74239.2462">1415 13121 16,'10'-4'15,"-1"-1"-3,-9 5-3,9-8-2,-9 8 0,4-12-1,-4 12 1,8-16 1,-8 16-1,15-19-1,-2 11 0,-1-5-1,4 5-1,-2-2-1,1 1-1,-2 1 0,-2 2 0,-11 6-1,12-11 0,-12 11-1,0 0 1,0-10-1,0 10 0,-14-13 0,1 4-1,-2 0 1,-3-1 0,-4 3-1,2 3 1,-1 5-1,2 6 1,3 8-1,2 6 2,4 6-2,4 5 1,4 0 0,3 3 0,4-4 1,6-2 0,6-3 0,13-6 0,8-6 0,3-6-2,6-5-1,-2-12-16,6-5-15,-5-3 0,-3-14 0</inkml:trace>
  <inkml:trace contextRef="#ctx0" brushRef="#br0" timeOffset="74811.2789">1754 12896 14,'-2'-16'25,"2"16"-11,10 10-1,-6 7-6,0 12-2,2 1-3,-1 10 3,2-2-4,-3 5 2,-2-7 0,7-3-3,-4-11 3,2-6-2,-7-16 0,9 1 0,-3-12 0,4-8-3,0-7 2,-4-9 0,4-5 0,2-5-2,1 1 3,1 4-2,-3 5 2,-3 11 0,-1 9 0,-7 15 1,7 17-1,-7 12 1,-2 6-1,1 6 1,-2 0-1,3-2 1,-1-8-1,4-6 1,-1-8-2,-2-17 1,14 3 0,-4-17-1,1-5 1,3-9-1,4-6 0,-1-5-1,9-3 2,0 1-1,4 8 0,-1 7 0,5 13 1,-4 13-1,-4 13 1,-2 15 0,-6 11-1,-4 6 1,-6 1-1,-4 0 0,-6-5-1,-4-7-1,2 0-7,-3-11-21,0-12-1,7-11 0</inkml:trace>
  <inkml:trace contextRef="#ctx0" brushRef="#br0" timeOffset="75157.2987">2489 12861 27,'0'0'28,"7"-10"-6,-5 27-4,-10 4-8,7 19-2,-6 2-4,4 9-1,1 3-2,-1-4 0,4-5-1,-1-14-3,5-3-10,-5-28-20,0 0 3,-5-15-1</inkml:trace>
  <inkml:trace contextRef="#ctx0" brushRef="#br0" timeOffset="75304.3071">2391 12354 21,'0'0'28,"-9"-19"-2,9 19-29,9 19-16,-9-5-6,14 11-3</inkml:trace>
  <inkml:trace contextRef="#ctx0" brushRef="#br0" timeOffset="75594.3237">3052 13004 29,'0'0'32,"-1"-10"0,-15 4-17,2 12-7,-16-1-4,1 7-5,0 9-6,-1 1-25,7-3 1,4 2 0</inkml:trace>
  <inkml:trace contextRef="#ctx0" brushRef="#br0" timeOffset="75892.3408">3269 12757 3,'12'5'27,"3"10"-6,-2 14-4,6 19-5,-5 6-3,5 18-2,-8 9-3,-1 8-2,-8 1 0,-5-2-1,-7-13-1,-4-14 1,1-10-2,-1-15-2,6-19-26,8-17 0,0 0-1</inkml:trace>
  <inkml:trace contextRef="#ctx0" brushRef="#br0" timeOffset="76881.3973">3321 12838 1,'9'-10'20,"-3"-4"-15,7 2-1,3 6 0,-1-3 1,6 1 0,-1-2 1,8 4-1,-3 0 1,9 9-1,-4-3-1,3 10 0,-2 4-2,-4 8 0,-8 4 0,-7 7 0,-12 0 1,-8 2 0,-15-3-1,-7-2 1,-10-7-1,-2-4-1,-3-9 1,9-3-1,10-5-1,9-1 0,17-1 0,15 1-2,15 4 0,9-2 0,14 3-1,4-2 0,0-3 1,-3-6-2,-4-5 3,-7-13 0,-11-8 0,-9-10 1,-9-4 2,-7-3-2,-4-2 2,-4 5-2,-3 5 3,1 11-3,2 9 2,1 20-1,0 0 1,-15 3-1,1 13 1,2 7-1,-4 3 0,2 6 0,0 0-1,6 0 0,5 0 0,5 1 0,7-4-1,7-3 1,8-4 0,7-4 0,7-3 0,3-3-1,6-5 0,2-7 1,-3-6-1,-3-10 0,-8-6 0,-8-8 0,-9-5 1,-8-5 0,-7 1 0,-5 2 1,-3 8 0,3 13 1,2 16-1,6 13 1,4 13-1,-1 13 1,0 6-1,-2 6 0,-3-5 0,-3-5-1,-3-10 0,-3-12 1,5-19-1,-12-2 0,15-19-1,1-11 1,7-9-1,1-10 0,5-7 1,0-3-2,1 2 2,2 6-2,-4 12 2,0 11-1,-2 11 1,-1 15-1,-1 11 0,-2 6 1,-1 5-2,-2-5 0,0 0-2,-7-13-3,12 0 1,-9-10-1,7-1 1,-5-5 0,5 0 1,-6-2 2,7 6 0,-2 5 1,-1 1-20</inkml:trace>
  <inkml:trace contextRef="#ctx0" brushRef="#br0" timeOffset="77634.4404">4272 12370 16,'0'0'12,"21"3"-1,-12 2-2,3 3-1,-12-8-2,6 18-1,-11-6-1,-2 4-2,1 7 0,-1 6-2,6 7 0,4 5 0,6 7 0,6 6-1,1 7 0,1 0-1,-6 2-2,-3 2-22,-11-14 1</inkml:trace>
  <inkml:trace contextRef="#ctx0" brushRef="#br0" timeOffset="78356.4817">4464 12594 3,'-17'-20'20,"0"3"-2,5 4-4,1 0-1,11 13-2,-12-2-2,16 18-3,-4 1-2,4 13-1,-4 6-3,-1 10 1,-4 7-1,0 7 1,-4 0-2,0-1 1,2-2 0,4-6 0,6-4-1,3-8-1,7-9-18,1-8-9,-1-13 0</inkml:trace>
  <inkml:trace contextRef="#ctx0" brushRef="#br0" timeOffset="78596.4954">4514 12832 21,'-35'-2'16,"-1"4"0,-12-3-2,2 7-4,-10-4-5,-2 3-4,1-2-26,8 13-2,8-5-1</inkml:trace>
  <inkml:trace contextRef="#ctx0" brushRef="#br0" timeOffset="83493.7755">4696 12655 8,'4'-20'30,"2"6"-8,-4-2-3,8 11-4,-10 5-5,9 0-2,-9 11-3,4 14-1,-4 11-1,5 11-1,0 11-2,3 5 1,2 2-2,3-3 1,0-4-2,2-10 0,-1-10-1,-3-16-3,1-7-4,-12-15-10,9-16-11,-7-2-1</inkml:trace>
  <inkml:trace contextRef="#ctx0" brushRef="#br0" timeOffset="84406.8278">5004 12674 27,'10'14'22,"-10"5"-5,0 9-7,-12 2-3,3 7-2,-4 2-2,3 3-1,1-3-2,5-2 1,5-6-1,8-8 0,5-10 1,5-12-1,6-10 1,1-13 0,0-8-1,-2-6 0,1-6 1,-3-1-1,-1 4 0,-3 8 0,-4 5 0,0 16 0,-3 11 0,-1 12 1,-5 10 0,1 6 0,-6 2 0,0 0 1,-3-5-1,0-4 0,-2-9 1,5-13-1,0 0-1,0 0 1,7-22-1,9 2 0,5-3 0,7-3-1,5-1 1,5 1-1,0 4 0,1 3 1,-1 15 0,-3 6 0,-4 7 0,0 7 0,-8 9 0,-1 1 0,-6 2 0,0-4 1,-1-4-1,2-6 0,5-9-1,1-8 1,5-9 0,6-4-1,2-6 0,4-4 1,-3-2-1,0 2 1,-6-2 0,-8 7 0,-10 4 0,-9 5 0,-16 7 1,-11 6-1,-12 6 1,-5 5-1,-4 6 1,4 2-1,7 6 1,11 0-1,18 8 0,16-2 0,16-2-1,15-4 1,5-5 0,9-7-1,-1-9 1,-4-15-1,-6-13 0,-6-17 0,-8-10 0,-9-14 0,-5-10 0,-7-7 1,-4-5-1,-4 3 1,-2 9-1,-1 12 2,0 16-2,-2 18 3,2 28-1,-9 0-1,2 26 1,1 17 0,-1 8 0,1 9 0,1 3 0,2 5-1,3 2 0,4-1 0,2-2 0,3-5-1,3-4-3,-4-15-16,6-7-10,4-12 0</inkml:trace>
  <inkml:trace contextRef="#ctx0" brushRef="#br0" timeOffset="84564.8368">6495 12701 3,'-47'4'29,"-7"2"-1,-7 1-15,-6 1-6,4 7-6,6 9-11,13-3-17,13-1-1</inkml:trace>
  <inkml:trace contextRef="#ctx0" brushRef="#br0" timeOffset="85088.8668">6638 12820 2,'18'-12'10,"-5"-3"-1,-5 3-1,-8-4 2,0 16-1,-14-16 1,-1 21-1,-10-1-2,-1 10-1,-2 7 0,3 6-3,2 4-2,8 6 0,12-2-1,9-1 0,13-3 0,8-2-1,8-10 0,8-5 0,1-7 0,1-10 0,-5-9 0,-4-16-1,-7-6 2,-6-8-1,-11-3 2,-4 0-1,-5 5 2,-3 8-2,-1 9 2,1 23-1,0 0 0,6 27 0,-1 7 0,0 7 1,-2 4-2,0-1 2,-3-4-1,0-5 1,-3-11 0,2-8 1,1-16 0,3-12 1,-1-22 0,8-6 0,2-15 0,10-5-2,6-13 0,14 4 0,9 2-1,8 17-1,5 26-2,-5 14-22,-1 26-10,-8 14-1,-16 11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10-10T00:02:16.47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16148 12998 10,'4'-23'21,"-4"23"-2,14-14-3,-3 26-4,-3 1-2,1 17-4,-6 2-1,1 16 0,-7 11-2,-1 15-2,-5 10 1,0 8-1,-1 3-1,0-3 1,0-8-1,4-9-1,0-17 1,3-18 0,1-21 0,2-19 0,3-11 0,2-8 0,4-5 0,8-3 0,9-1 0,8 4 0,8 7 0,4 10 0,4 9 1,0 9 0,-6 7 0,-2 7 0,-16 5 0,-10 8 1,-13 3 0,-12 5-1,-15 0 0,-13 3-1,-19-1 0,-10-3-2,-12-2-6,-22-24-25,-18-20 1,-22-29-2</inkml:trace>
  <inkml:trace contextRef="#ctx0" brushRef="#br0" timeOffset="719.0411">8718 14019 4,'11'-14'32,"-7"-2"-1,-1 5-8,-16-10-11,1 10-3,-16-2-6,0 12 1,-7 11-2,-1 9-1,-2 11 0,4 13-1,6 9 1,7 8-1,12 3 1,11 1-1,9-7 0,11-5 0,4-10 0,4-14 0,-2-13 0,-2-16 0,-5-18 0,-5-14 0,-6-12 0,-3-10-1,-1-1 2,0-1-2,2 6 2,-1 10-2,5 15 2,0 17-1,5 20-1,3 21 1,6 21 0,7 14-1,2 13-6,-7-3-22,7 4-5,-4-9 1</inkml:trace>
  <inkml:trace contextRef="#ctx0" brushRef="#br0" timeOffset="1310.0749">13277 9452 9,'-9'-13'30,"0"9"-1,-6 6-6,8 26-7,-10 4-6,4 27-3,-9 9-3,-3 9-1,1 0-2,3-4 1,6-7 0,8-9-1,14-15 0,14-12 0,16-15-1,17-8 0,12-2-1,10-8-3,10 2-8,-6-17-20,-5-8-3,-12-7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10-10T00:03:37.55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7">
        <inkml:traceFormat>
          <inkml:channel name="X" type="integer" max="2631" units="in"/>
          <inkml:channel name="Y" type="integer" max="1652" units="in"/>
        </inkml:traceFormat>
        <inkml:channelProperties>
          <inkml:channelProperty channel="X" name="resolution" value="254.00655" units="1/in"/>
          <inkml:channelProperty channel="Y" name="resolution" value="254.03659" units="1/in"/>
        </inkml:channelProperties>
      </inkml:inkSource>
      <inkml:timestamp xml:id="ts1" timeString="2011-10-10T00:04:00.938"/>
    </inkml:context>
  </inkml:definitions>
  <inkml:trace contextRef="#ctx0" brushRef="#br0">11686 8382 3,'10'12'12,"0"6"-2,2 1-2,-1 0-1,2 4-2,-3 0-2,3 4 0,-3 2-2,4 5 0,1 1 0,1 4-1,8 7 0,3 6 0,4 8 1,3 6-2,7 10 2,2 5-2,3 4 1,1 1 0,-1 2 0,0 0 1,-2-4-1,1-2 1,-1-4 0,-2 1 0,5 3 0,5 2 0,2 2-1,3 4 0,5 4 0,2 4 1,1 3-1,1 2 0,-1-1 1,-2 2 0,1-4 1,1 4 0,-2-1 0,3 4 0,-1-1 1,1 3 0,-6-2-1,3 3 0,-7-1-1,2 3 0,0 2-1,0 0 3,-1-3-3,1 1 1,3 1-1,3 3 2,-1 3-2,0 2 1,0-6 1,2 3 0,-2-4 0,3 1-1,-3-3 0,-1 2 0,-1-2 0,-1 0 0,-1 2-1,0 0-2,-1 2 2,3 4 0,1 1 0,4-2 0,0-3 1,1 0-3,-1-8 2,-2-2 1,-4-9-2,-6-11 1,-9-9 0,-5-9 0,-9-11-1,-4-9 1,-5-6-1,-5-8 1,-2-5 0,-4-4 0,-1-6-1,-4-2 2,-3-4-1,-3-3 0,0-10 1,-14 10-1,-3-13 1,-6-1 0,-7-5 0,-6-3 0,-8-3-1,-6-2 1,-9-3 0,-5-1-1,-8-1 1,-2 1 0,-5 0 0,-4-1-1,-6 1 0,-8 2 1,-3 1-1,-5 3 0,-5 0 1,-9 1-1,-8 2 0,-5 0 0,-4 3 0,-3 1 0,-8 1 1,-3-2-1,-2 4 0,-4 2 0,-2 2 1,-2-1-1,-6 1 1,-6 2-1,0-1 1,-6 2-1,-9-2 1,-4 1-1,-1-2 1,-7 3-1,-2-2 1,0 2-1,-5 0 0,4 2-1,2 1 1,-3-1 0,0 1-1,3 1 1,-3-3-1,2 0 1,3 2 0,-2 1 0,1 1 0,4 2 1,2 5-1,1 2 0,7 4 0,1 3 0,0 0 0,6 0 0,0-3 0,3-1 0,1-4 0,6-4 0,4-2 1,11-6-1,11-3 1,15-1-1,13-1 0,16-3 1,24-1-1,15-2 1,19-3 0,14-2-1,16-7 0,12-4 0,14-7 0,9-7 0,11-8 0,5-7-1,13-7 1,7-6 0,7-3 0,11-10 1,8-4-1,4-2 0,9-4 0,1-3 1,7-3 0,3-4-1,3-5 1,-2-4-1,-2-3 0,0-5 0,1-5 0,-2-6 0,2-4 1,-2-4-2,0-1 2,8-1-1,4 3-1,6-4 2,0 0-1,4 0 1,7 3-1,2 2 2,1-2-1,-4-2 0,-2-1 1,-1 4-1,-1-1-1,-2 1 1,-5-3 0,0-4-1,0-3 1,1 2-1,-1-1 1,-8-6 0,-1-2 1,0-1-1,0 2-1,-8 3 0,-3-6 1,-2 5-1,0 0 2,3 5-1,-2 6-2,-5 1 1,-8-1 1,-4 5-1,-8 14-1,-10 7-4,-2 18-21,-13 8-11,-6 15 2,5 14-1</inkml:trace>
  <inkml:trace contextRef="#ctx0" brushRef="#br0" timeOffset="840.048">14117 10195 19,'-3'-20'17,"9"9"-2,3-2-4,11 9-2,3 1-2,11 10-2,6 5 0,2 10-1,-1 4 0,-6 6-1,-11-2 1,-14 3-1,-15-8 0,-13-3 0,-13-12-1,-8-2-1,-4-9 0,3-1-1,10 2 0,14 6 1,16 8-2,15 12 2,20 13-1,13 13 1,7 7 0,7 9 2,-6-1-1,-7-1 1,-16-5-1,-14-8 2,-30-15-3,-19-12 1,-23-12-3,-19-10-6,-10-3-25,-10-1-3,-2 0 1</inkml:trace>
  <inkml:trace contextRef="#ctx0" brushRef="#br0" timeOffset="1886.1078">10596 15506 28,'13'-16'29,"-4"1"-17,-9 15-1,-9 11-2,-5 15-2,-18 3-1,2 19 0,-14 3-1,4 15-1,-7-2-1,8 4-1,4-1-1,11-1 0,12-6-1,13-6 0,14-5 0,13-7-1,12-6 1,9-6-2,8-8 1,3-14 0,0-9 1,-4-15-1,-6-7 0,-15-6 2,-14-5-2,-19 2 3,-18 0-1,-18 4 0,-16 6 1,-11 18-1,-6 6 0,-4 5-8,11 14-25,3-6-4,15-5 0</inkml:trace>
  <inkml:trace contextRef="#ctx0" brushRef="#br0" timeOffset="3364.1924">8433 9733 24,'4'-17'20,"-4"17"-1,4-11-2,-4 11-1,0 0-4,0 0-3,-26-9-2,0 10-2,-15-3-2,-5 0-1,-10-1-1,-6-1-1,-2 0 1,5-1-1,6-1 0,13 5 0,14 1-1,12 4 1,14-4 0,11 16 0,9 0 0,5 8 0,4 9 0,1 8 0,-2 9 0,-2 3 0,-6 1-1,-6-1 1,-4-5 0,-5-7 0,-5-11 0,-4-13 0,4-17 0,-10 1 0,10-1 1,0-22-1,12 10 0,4-3 0,12 4-1,5 5 1,6 9 0,4 6 0,-3 6 0,-2 7 0,-9 4 0,-11 7 0,-10 1 1,-14 1-1,-14-3 0,-13-4 1,-11-5-2,-11-9-2,-2-5-25,-9-11-7,5-16 1,5-8-1</inkml:trace>
  <inkml:trace contextRef="#ctx0" brushRef="#br0" timeOffset="4380.2505">16872 7893 2,'1'-25'27,"-11"-9"1,-13 1-13,2 8-4,-16-2 0,5 17-2,-11 4-1,10 19-2,-1 11-3,7 19 0,4 7-1,9 15-1,5 2-1,5 5-1,7 5-1,1-3 1,5-1 0,-4-6-1,3-9 0,-4-13 0,5-4-8,-8-15-21,-1-26 1,9-2-1</inkml:trace>
  <inkml:trace contextRef="#ctx0" brushRef="#br0" timeOffset="4536.2594">16706 8192 13,'-16'11'28,"-6"-5"-1,-5-1-17,-1 3-5,-4-3-6,3 0-22,3-8-4,8 6 0</inkml:trace>
  <inkml:trace contextRef="#ctx0" brushRef="#br0" timeOffset="4723.2701">16828 8096 0,'8'21'23,"-5"-4"-2,7 14-17,0 6-3,2 7-2,2-1-4,3-6-12,4-2-5</inkml:trace>
  <inkml:trace contextRef="#ctx0" brushRef="#br0" timeOffset="5146.2943">17088 8214 18,'5'21'24,"3"3"-4,-7-6-3,4 7-3,-5-9-6,3-3-3,-3-13-2,0 0-3,-3-10 0,3-9-1,5-6 0,-2-2 0,5-5 0,2 1 2,2 5 0,3 4 0,2 5 0,0 7-1,-2 8 1,2 6 1,-3 5-3,-1 7 0,-4 5 0,2 3-1,-3 6-1,0-1 1,4 3-6,-7-4-16,2-6-4,4-1-1</inkml:trace>
  <inkml:trace contextRef="#ctx0" brushRef="#br0" timeOffset="5615.3211">17733 8207 22,'12'-4'25,"-12"4"-13,-22-18-5,4 10-1,-6-1-2,0 6-1,-1 3 0,2 12 1,2 1 0,3 7 0,3 1 0,6 2 0,3-3 0,7 1-1,4-5 0,9-1-1,2-8-1,7-5-1,2-8 0,2-6-1,-2-9 0,0-8 0,-2-9 0,-2-8 1,-5-2 0,-4 0 0,-5 0 1,-3 0 1,-7 2 0,-1 7 0,-5 8 1,2 8-2,-1 5 1,8 18-1,-8 3-1,8 20 1,4 18-2,2 12 0,7 15 0,0 10 0,2 6-2,-5-9-16,0-7-13,3-14 1,-5-26-2</inkml:trace>
  <inkml:trace contextRef="#ctx0" brushRef="#br0" timeOffset="6159.3522">18655 7890 6,'0'-20'28,"-1"4"-6,-4-1-5,5 17-2,0 0-4,2 15-3,0 15-4,3 14-1,-2 5-2,3 13 0,1 5-1,2 5-1,3-2 1,-2-5-1,1-9 0,1-10 1,-1-8-2,-3-17 0,1-7-6,-9-14-16,-3-25-5,4 3-1</inkml:trace>
  <inkml:trace contextRef="#ctx0" brushRef="#br0" timeOffset="6312.361">18873 8207 24,'0'0'31,"0"0"0,-14-4-15,-18 4-8,-3 3-4,-9-3-2,-2 0-2,-1 0-2,1-5-5,9 2-25,11-1 2,8-6-2</inkml:trace>
  <inkml:trace contextRef="#ctx0" brushRef="#br0" timeOffset="6861.3924">18853 7795 5,'13'10'27,"-3"16"-1,-7 7-10,-4 8-8,-2 13-3,-3 1-1,3 12 0,-2-3-1,5 1-1,2-6 0,6-5-1,3-13 0,4-12 0,1-18 0,1-13 0,-1-14-1,-1-11 0,1-11-1,1-2 1,0-1 0,3 7-1,0 11 2,0 10-1,0 13 1,-1 17 1,-6 10 0,1 12 0,-7 1 0,-1 3 1,1-5-2,1-3 0,3-8-1,6-10 0,7-9 0,5-11-2,8-6 1,1-7 0,6-9 1,-3-5-1,-3-4 1,-8 3 0,-13-1 1,-9 5 0,-16 2 1,-9 6 0,-13 9 1,-4 12 1,-4 8-2,7 9 2,4 4 0,16 13-1,13 2-2,16 4 1,16-2-4,8-7 0,10-6-6,-4-24-24,5-18-4,-6-22 1</inkml:trace>
  <inkml:trace contextRef="#ctx0" brushRef="#br0" timeOffset="7994.4572">20036 8401 9,'0'0'31,"9"-25"0,-9-1-12,-5-24-7,5 0-4,-4-23-2,6-4-1,-3-7-3,5 4 1,2 6-1,5 17 0,1 17 1,6 25-1,-3 23-1,4 25 0,-3 23-1,0 16-1,0 14-1,-4-1-5,8 11-12,-7-13-15,4-8 1,1-14-1</inkml:trace>
  <inkml:trace contextRef="#ctx0" brushRef="#br0" timeOffset="8126.4648">20239 8209 19,'-29'-29'31,"-3"11"-1,-4 5-13,5 14-10,0 9-12,4 4-22,5-1-2,8 3-2</inkml:trace>
  <inkml:trace contextRef="#ctx0" brushRef="#br0" timeOffset="8674.4961">20370 8283 19,'3'34'8,"1"1"0,2 2 1,-1-7 0,3-3-1,-5-17-1,-3-10-3,3-17 1,-3-11-1,-5-16-2,0-5 0,-1-6-2,2 5 1,1 6-1,5 10 0,5 13 1,5 11 0,4 13 0,4 10 2,2 5 0,6 3 0,1-5 0,5 2-1,-2-6 1,3-5-2,0-5 0,1-3-1,-1-3 1,-2-2-2,-7-3 2,-3 0 0,-7-4-1,-4 2 1,-10-2 1,-5 3-1,-8 1 1,-5 5-1,-2 4 0,-6 8-1,0 6 1,3 7-1,5 8-1,5 3 2,9 5-2,8 0 2,6 1-2,9-4 1,2-4-2,3-10-1,5-5-19,-5-14-10,1-14 1</inkml:trace>
  <inkml:trace contextRef="#ctx0" brushRef="#br0" timeOffset="9092.52">21066 8096 16,'0'0'15,"-15"5"1,3-2-1,2 15-3,-7-5 0,3 14-3,-4-4-2,5 10-2,0-3-1,6 2-2,4-4-1,4 0 0,6-5-2,3-6 1,7-6-1,2-9 0,1-6 0,1-11 0,-1-6 1,-4-5-1,-2-4 3,-4 3-2,-4 0 2,-3 5 0,-3 3 1,0 19-2,0 0 2,0 0-1,7 25-1,3 4 0,4 9-2,1 3 0,7 7-3,-9-9-7,8 1-22,-4-7 1,-6-9 0</inkml:trace>
  <inkml:trace contextRef="#ctx0" brushRef="#br0" timeOffset="9239.5284">21467 8528 24,'-8'-12'23,"8"12"-23,-8 2-21,-2-2-5</inkml:trace>
  <inkml:trace contextRef="#ctx1" brushRef="#br0">12232 15026,'0'0,"0"0,0 0,0 0,0 0,0 0,0 0,0 0,0 0,0 0</inkml:trace>
  <inkml:trace contextRef="#ctx0" brushRef="#br0" timeOffset="33989.9441">16596 9394 22,'-3'-19'26,"3"5"-3,-5-5-3,5 19-7,4-21-5,-4 21-2,0 0-2,0 0-1,-19 13-2,4 2 0,-6 4-2,-3 5 1,0 8 0,2 2 0,3 4 1,6-1 0,5-2 0,8 0 0,5-6 1,8-2-1,4-10 1,5-7-2,5-5 1,3-6-2,4-4 2,1-6-2,1-5 0,0-6 1,1-5-1,-5 3 0,-7-1-1,-5 2 2,-6 4-1,-2 5 1,-12 14 0,14 1-1,-8 14 2,4 5 0,4 5 0,1 5-1,1 3 1,3-1-1,-2-1 1,-3-6-1,-1 1 0,-5-8-3,-2 1 0,-6-19-5,8 18-18,-8-18-8,0 0 1</inkml:trace>
  <inkml:trace contextRef="#ctx0" brushRef="#br0" timeOffset="34314.9627">17499 9485 17,'-2'-15'31,"-3"1"2,-13-5-14,3 16-8,-15-5-4,1 8-3,-7 0-1,5 6-2,-1 1-1,2 3-2,11 6-2,-3-3-2,18 9-8,2-4-19,8-3 0,8 0 0</inkml:trace>
  <inkml:trace contextRef="#ctx0" brushRef="#br0" timeOffset="34496.9731">17534 9609 8,'0'0'34,"-8"-16"0,-12 0-4,3 11-13,-20-7-7,6 13-4,-8 2-5,-2 3-7,8 11-27,-2 5-2,7 1-1</inkml:trace>
  <inkml:trace contextRef="#ctx0" brushRef="#br0" timeOffset="35650.039">19662 9172 8,'6'-16'31,"-3"0"-1,-2 0-10,-1 16-9,0 0-5,0 0-1,-3 22-2,3 9-1,-3 7-2,3 8 1,1 6-1,4 5 1,-1-2 0,1-5-1,1-9 1,-1-9 0,-4-11 0,-1-21 1,-8 4-1,1-16 1,3-8-1,3-2 1,5-3-1,9 1 1,5 2-1,11 8 0,4 6-1,4 6 1,-3 8-1,-3 9 0,-5 10 0,-9 5 0,-11 3 0,-10 1 0,-11 0-1,-4-4 0,-3-6 1,-4-5-1,-2-11 0,3-7 0,3-2-1,3-7-5,19 8-21,-11-13-6,11 13 0</inkml:trace>
  <inkml:trace contextRef="#ctx0" brushRef="#br0" timeOffset="35885.0525">20517 9344 30,'4'-14'31,"-4"14"-9,-20-4-6,6 9-6,-15-7-2,6 10-3,-8-1-4,0 2-4,7 6-23,-1 0-9,12 4 3</inkml:trace>
  <inkml:trace contextRef="#ctx0" brushRef="#br0" timeOffset="36048.0618">20564 9553 24,'-13'-8'34,"-5"0"0,-9-5-14,5 17-10,-13-2-6,4 1-8,4 10-28,1 4-2,8-2 0</inkml:trace>
  <inkml:trace contextRef="#ctx0" brushRef="#br0" timeOffset="37184.1268">22784 9340 18,'5'-28'35,"-12"0"-1,-2 11-11,-20-5-9,-1 18-5,-11 3-4,1 16-2,-4 6-1,8 14-1,9 4 0,13 8 0,12 4 0,13-2 0,14-3 0,9-2-1,12-6 0,0-8-3,4-3-4,-10-23-18,3-6-11,-6-19 0,0-12 1</inkml:trace>
  <inkml:trace contextRef="#ctx0" brushRef="#br0" timeOffset="37383.1381">23417 9396 13,'-13'-14'33,"-6"-1"-1,0 7-8,-9-6-7,9 14-6,-11-2-6,7 8-2,2 6-10,-6 2-26,15 3-2,6 3 0</inkml:trace>
  <inkml:trace contextRef="#ctx0" brushRef="#br0" timeOffset="37560.1483">23445 9496 36,'-13'-2'34,"-7"0"0,-1 13-6,-5-4-18,1 14-8,-1 5-7,-9 2-30,11-3 0,0-2 0</inkml:trace>
  <inkml:trace contextRef="#ctx0" brushRef="#br0" timeOffset="41195.3562">13542 9321 0,'-5'-15'30,"3"-15"0,2-12-20,-1-19 3,12 0 1,-5-17-6,12 4-1,-3-11-3,9 5 0,-5-1-1,2 12 1,-5 7-2,0 15 1,-7 11 0,2 19-1,-11 17 1,16 16-1,-7 15-2,5 14 1,3 15-1,3 11-2,6 11 1,2 5-1,3 3 0,-4-12-4,4 3-4,-12-21-12,2-13-12,-12-18 1</inkml:trace>
  <inkml:trace contextRef="#ctx0" brushRef="#br0" timeOffset="41333.3641">13933 9071 17,'-14'-14'35,"-4"8"0,-12-2-10,-4 10-10,-21-11-7,-8 0-6,-8 2-20,-8-7-15,-2-2-3,6-4 0</inkml:trace>
  <inkml:trace contextRef="#ctx0" brushRef="#br0" timeOffset="41776.3894">13419 8259 12,'10'-49'33,"11"3"-1,12 7 2,19 11-27,5 12-2,13 19-3,6 17-2,9 29-2,2 31 1,-2 24-1,-6 29 1,-15 20 0,-24 16 1,-24 6 0,-24-4 1,-32-19 0,-35-31 0,-23-29 1,-26-45 0,-9-37 1,-7-51 1,7-29-1,14-35-1,24-17 0,33-19-4,34-20-4,42 3-18,28-5-10,35 15 0,23 17-1</inkml:trace>
  <inkml:trace contextRef="#ctx0" brushRef="#br0" timeOffset="43020.4606">17871 9305 18,'3'-15'31,"3"-1"2,8 5-17,-5-8-5,10 11-3,-2-5-1,8 12-2,-2-3-1,2 13 0,-4 2-2,-7 6-1,-10 2 0,-11 1 0,-9 1-1,-8-1-1,-4 0-1,2-2 0,4 4-1,12-3 1,11 9-1,13 1 2,11 5 1,9 3 1,1 1 1,0 4 0,-7-4 1,-9 1 0,-15-5 0,-14-7-2,-15-4 0,-17-10-1,-14-11 0,-16-13-3,-11-5-12,-12-21-20,2-9-1,11-3 0</inkml:trace>
  <inkml:trace contextRef="#ctx1" brushRef="#br0" timeOffset="20317.1621">10890 17332</inkml:trace>
  <inkml:trace contextRef="#ctx0" brushRef="#br0" timeOffset="45779.6184">7707 9701 17,'-12'-42'33,"10"-2"2,18-2-3,15-1-25,11-4-3,14 1-3,9 2-1,16 6 0,13 13 0,8 14 0,8 20 0,5 24 0,2 24 1,-3 27 0,-11 23 0,-19 21 0,-23 12 1,-28 7-1,-33-3 0,-32-5 0,-36-12-1,-31-17 1,-27-28 0,-13-24 0,-14-31 1,-2-25 0,-3-35 1,10-22 0,10-29 0,28-23-5,34-11-8,24-20-25,39 0-1,31 10-2</inkml:trace>
  <inkml:trace contextRef="#ctx0" brushRef="#br0" timeOffset="46155.6399">5974 8421 20,'3'-10'35,"10"22"0,1 15-3,12 30-24,-9 12-3,6 17-2,-6 7-1,3 6-2,-4 0-2,-6-16-5,3-7-21,-9-19-7,-4-20 1</inkml:trace>
  <inkml:trace contextRef="#ctx0" brushRef="#br0" timeOffset="46501.6597">6060 8724 6,'10'-52'32,"5"6"1,6 10-2,9 13-20,-3 3-5,10 14-3,4 10-1,5 10-1,-5 5 1,-1 11-1,-11 0 1,-10 8 0,-16-2-1,-11-1 1,-15-4 0,-2-5-1,-2-3 1,6-1-2,16 0 2,18 2-1,17 6 0,15 10 0,9 7 0,3 12 1,-6 2-2,-10 2 1,-22-1-1,-23-6-1,-22-9-3,-27-19-3,-10-11-6,-24-25-21,-4-21-2,-4-16 0</inkml:trace>
  <inkml:trace contextRef="#ctx0" brushRef="#br0" timeOffset="46852.6798">5726 8442 0,'10'-68'32,"11"7"0,12 11 1,12 0-22,17 19-2,9 4-5,22 13-2,14 8 0,12 17 0,-2 19-1,2 23 0,-6 25 0,-9 25-1,-16 16 2,-23 21-1,-29 16 0,-22 4-1,-26-3 1,-23-12-1,-27-21 1,-23-24-1,-22-29 1,-12-30 0,-6-36 0,0-27 1,-3-37-1,10-29 1,9-26-1,22-19 1,22-23-1,27-14-2,38 1-4,23-7-20,43 23-10,33 19 0,38 25 0</inkml:trace>
  <inkml:trace contextRef="#ctx0" brushRef="#br0" timeOffset="47757.7315">21156 8944 0,'-13'4'34,"1"4"-1,-4 2 0,-2 2-19,-16-8-7,-3 2-3,-9-4-1,-2-1-2,4-1 0,6 4-2,8 4 1,9 8-1,12 8 1,9 11-1,9 10 0,5 6 0,1 6 0,-2-1 1,-4-1 0,-3-7 0,-2-8 0,-4-10 1,0-11-1,0-19 0,6 10 0,5-12 1,8-3-1,6 2 1,9 4-1,6 6 1,4 8 2,0 9-1,-7 6 0,-8 8-1,-16 0 1,-17 4-1,-20-2 1,-17 0-2,-18-5-1,-11-8-3,-2 4-22,-4-12-10,5-11 0,15-15 0</inkml:trace>
  <inkml:trace contextRef="#ctx0" brushRef="#br0" timeOffset="50548.8912">24029 9244 37,'48'-36'37,"-48"36"1,0 0-14,32-28-10,-32 28-3,-32 3-6,-8 10-3,-7 9 0,-12 11-2,-4 9-2,-1 14 1,5 7 2,11 10-1,20 5 0,17 3 0,24-1 0,18-6-1,21-7 1,11-13 3,3-16-2,4-17 0,-5-20 1,-14-16-1,-51 15 1,51-68-1,-58 28-1,-19 1-2,-14 8 0,-14 10 1,-15 20-2,-3 5-10,-3 23-24,-1 6-1,6-5-1,7 1-1</inkml:trace>
  <inkml:trace contextRef="#ctx0" brushRef="#br0" timeOffset="52645.0111">16233 11023 17,'12'-7'36,"0"4"-2,3-4-13,-1 11-7,-14-4-3,0 0-5,-15 13-2,-1 0-1,-6-1-3,1 6 0,2 2 1,7 3-1,9 4 0,14 2 0,10 3 0,11 4 0,7 5 0,2 2 0,1 0 0,-6 0 0,-8 0 0,-11-4 1,-16-4-1,-10-6 0,-17-7-1,-4-4 2,-5-4-1,2-2-2,7 4-6,3-8-23,19 2-4,13 0 0,13-3 0</inkml:trace>
  <inkml:trace contextRef="#ctx0" brushRef="#br0" timeOffset="52932.0275">17088 11231 2,'0'0'33,"8"-11"0,-8 11 1,-21-15-18,7 17-5,-13-7-5,0 6-2,-5 1-2,1 3-2,6 10-9,-2-4-24,12 3-2,6-4 1</inkml:trace>
  <inkml:trace contextRef="#ctx0" brushRef="#br0" timeOffset="53099.037">17093 11367 3,'3'18'33,"-13"-9"0,-9-6 1,-8 1-19,-13-7-7,-8 0-16,-5 5-22,7 3-3,3-14-2</inkml:trace>
  <inkml:trace contextRef="#ctx1" brushRef="#br0" timeOffset="42045.4049">11286 17574</inkml:trace>
  <inkml:trace contextRef="#ctx0" brushRef="#br0" timeOffset="66075.7793">17771 10998 0,'-14'-9'34,"3"1"2,2-2-1,9 10-20,-2-17-4,10 14-2,1-5-2,14 6-1,0 0-3,8 2-1,-1 1 0,3 2-1,-3 3-1,-2 3 0,-7 6 0,-12 1-1,-7 3 1,-10 2 0,-9-1 0,-6 1 0,2 1 0,2 2 0,7 1 0,11 3 0,10 2-1,9 6 2,8 4-1,4 4 1,-2 1-2,-10 0 2,-10-3-2,-17-4 1,-15-2-4,-12-13-4,2 1-18,-7-15-11,8-5 0,8-9 0</inkml:trace>
  <inkml:trace contextRef="#ctx0" brushRef="#br0" timeOffset="66327.7937">18434 11089 17,'0'0'34,"0"0"2,0 0-2,2 18-24,4 12-3,-3 4-2,6 12-2,-4 7-2,3 4 0,-3-1-1,-3-4-1,2-5-2,-6-18-3,4-4-8,-2-25-18,0 0-3,9-21-1</inkml:trace>
  <inkml:trace contextRef="#ctx0" brushRef="#br0" timeOffset="66470.8019">18681 11392 17,'0'0'29,"-26"8"3,-11-11-14,-3 11-7,-13-11-3,5 6-2,-2-13-2,12 2-3,9-2-9,9-3-22,19-4-3,16-1 0</inkml:trace>
  <inkml:trace contextRef="#ctx0" brushRef="#br0" timeOffset="66838.8229">19167 11144 21,'21'-20'37,"-6"-1"1,-14-5-2,-2 11-24,-19 0-4,-1 12-2,-14 2-3,3 7 0,-1 8-2,5 9-1,6 4 1,10 1-2,16-3 0,8-2 0,13-1 0,7-2 0,4-2 0,1 2 0,-4-2 1,-3 7 0,-11 3 1,-10 1-1,-12 2 0,-7 0 1,-10-3-1,-4-6 0,-4-5 0,1-10-3,8-4-5,-2-11-20,21 8-8,-2-25-2,14 9 2</inkml:trace>
  <inkml:trace contextRef="#ctx0" brushRef="#br0" timeOffset="67075.8365">19701 11079 16,'0'0'34,"-6"-12"3,6 12-3,-3 10-27,9 13-1,-6 6-2,6 10-1,-4 4-1,3 4-1,0 2-2,0-7-2,4 2-5,-7-16-22,5-9-5,2-11 1</inkml:trace>
  <inkml:trace contextRef="#ctx0" brushRef="#br0" timeOffset="67238.8458">19891 11322 16,'-23'-15'36,"-5"0"2,-12-3-2,6 10-23,-14 0-5,10 10-5,2 12-17,5-2-20,11 6-3,10 1 1</inkml:trace>
  <inkml:trace contextRef="#ctx0" brushRef="#br0" timeOffset="67655.8696">20411 11048 14,'6'-11'33,"0"-1"1,-6 12 1,0 0-26,12 7-2,-19 5-1,1 13-1,-9 3-1,-3 6 0,-7 4-1,1 4-1,-1-1-1,4 3 0,7-1-1,9-2 0,8-3 0,11-3 0,11-6-2,7-6 2,6-12-2,1-9 1,0-8 1,-8-8-1,-8-6 0,-10-3 1,-17 1 0,-10 1 1,-16 7-1,-11 6-5,-2 17-22,-6 1-8,2 4-1,5 0-1</inkml:trace>
  <inkml:trace contextRef="#ctx0" brushRef="#br0" timeOffset="68140.8974">21444 11370 0,'12'1'36,"1"0"1,-13-1 1,10-3-18,-20-7-8,10 10-3,-30-2-4,9 5-1,-6 1-3,-4 3-1,0 5-1,-1-2-2,7 11-4,-2-12-5,16 12-4,-6-13-15,18 3-6,8 1 1</inkml:trace>
  <inkml:trace contextRef="#ctx0" brushRef="#br0" timeOffset="68291.906">21485 11597 24,'0'0'36,"0"0"-1,-22 7-6,-7-20-17,3 11-5,-8-1-8,-11 0-30,6 1-4,-1-1-1,-2-7-1</inkml:trace>
  <inkml:trace contextRef="#ctx0" brushRef="#br0" timeOffset="69372.9679">21828 10964 23,'2'-15'34,"-1"5"0,-1 10-17,0 0-7,3 15-3,-2 9-2,9 16-2,0 12-1,4 14-1,-3 10-2,1 0 0,-2 1-4,-10-13-22,0-9-7,0-13 0</inkml:trace>
  <inkml:trace contextRef="#ctx0" brushRef="#br0" timeOffset="69707.987">22142 11091 7,'16'-28'32,"-11"13"2,-5 15-12,-12 6-5,3 19-5,-8 3-3,3 16-2,-4 4-4,5 11 0,1-3-2,5 0 1,2-6-2,5-8 1,4-6-1,7-8 1,6-11 0,7-8 0,6-6-1,8-8 0,5-9 1,4-9-1,6-5 0,0 0-1,-6 1-1,-6 2-1,-5 5-1,-15 2-4,-2 12-20,-19 6-8,-10-7 1,-10 2 0</inkml:trace>
  <inkml:trace contextRef="#ctx0" brushRef="#br0" timeOffset="69857.9956">22392 11271 16,'0'0'35,"10"-15"3,0 22-10,-10-7-9,14 36-7,-13-1-4,6 21-4,-3 9-2,1 13-3,5 18-18,-8-7-18,1-2-2,-6-16 1</inkml:trace>
  <inkml:trace contextRef="#ctx0" brushRef="#br0" timeOffset="70446.0292">20355 11982 3,'-16'-10'31,"-13"3"1,-16 7-7,-29-10-12,-19 11-2,-38-9-1,-25 5-3,-35-3-2,-23 4-1,-23 0-2,-14 3-1,-5 3 0,4 1 0,7 2-2,16 0 1,26 5-7,25-8-26,40 5-3,37-6 1</inkml:trace>
  <inkml:trace contextRef="#ctx0" brushRef="#br0" timeOffset="70829.0511">18637 12547 24,'39'-13'29,"15"3"0,4 11-19,-5 1-4,3 10-2,-16 1 1,-9 9 1,-23-1-2,-11 9 0,-19-3-1,-8 6 0,-12-6 0,3 4 1,-1-3-1,12 6 0,14-2 0,16 2 0,18-1-1,16 0 0,15 1-1,7-3-1,11-4-2,-1-6 0,3-1-6,-14-19-19,7-1-8,-4-13-2,2-10 1</inkml:trace>
  <inkml:trace contextRef="#ctx0" brushRef="#br0" timeOffset="71212.0731">22719 11906 1,'-57'-2'32,"-14"-3"2,-16 0-2,-13-2-22,5 14-4,-6 1-3,-5-1-21,8 8-13,13 6-2,9 3-1</inkml:trace>
  <inkml:trace contextRef="#ctx0" brushRef="#br0" timeOffset="71570.0935">21831 12339 22,'34'-11'26,"0"3"-17,5 0-1,15 9-1,-2 0 1,9 12 1,-11-1-1,-1 11-2,-19-4 0,-10 8 0,-26-6-1,-13 3-1,-22-5 0,-10 3-2,-10-7 1,2 3-1,3-3 0,18 4 0,18-1 1,23 3-2,21-2 1,20 2-2,17 3-1,9-6-6,16 9-23,-10-10-6,-7 0-1</inkml:trace>
  <inkml:trace contextRef="#ctx0" brushRef="#br0" timeOffset="72171.1279">16518 13817 21,'26'9'32,"-9"0"2,-17-9-17,-4 19-5,-21-13-5,-4 6-2,-10-4-2,2 6 0,2-2-1,12 5-1,14 4 0,15 4-2,18 4 1,16 6-1,9 2 1,6 2 0,-3 1 0,-5-1-1,-15-3 2,-17-2-1,-20-5 1,-18-5-1,-14-8-1,-7-6 0,0 0-2,-1-13-8,18 5-22,10-10-2,17 8 1</inkml:trace>
  <inkml:trace contextRef="#ctx0" brushRef="#br0" timeOffset="72365.139">17280 14015 24,'0'0'33,"-22"-2"-1,-7-3-19,0 15-4,-5-7-4,1 8-4,4 5-6,1-1-26,16 1-1,8-5 0</inkml:trace>
  <inkml:trace contextRef="#ctx0" brushRef="#br0" timeOffset="72498.1466">17250 14116 24,'-10'-1'34,"-5"4"1,-11-9-19,1 14-6,-7 0-9,1 5-30,8 2-4,7-3 0</inkml:trace>
  <inkml:trace contextRef="#ctx0" brushRef="#br0" timeOffset="73332.1943">17629 13788 17,'0'0'35,"-17"-19"0,17 19-13,-12-14-9,25 16-4,3-4-3,16 5-2,7 1-2,10 0-2,8 0 0,3-1 0,2 0 0,-5 0 0,-8 2 0,-10 6 1,-17 6-1,-13 9 2,-18 12-1,-14 7 1,-12 8-1,-5 9 0,-4 4 0,6-2-2,10 0-2,3-18-17,20 1-16,9-19-2,13-10 0</inkml:trace>
  <inkml:trace contextRef="#ctx0" brushRef="#br0" timeOffset="79591.5523">322 11325 19,'0'0'20,"0"0"-2,-37-54-4,37 54-4,0 0 2,9-67-3,-9 67-2,22-80-1,-9 29-3,2-5-1,-2-7 0,-1-5-2,0-5 0,-2 2-1,1 1 1,-3 6 0,3 6 1,-11 58-1,29-77 1,-29 77 0,47-24-1,-47 24 1,50 24-1,-50-24 1,46 68-2,-28-20 0,-5 11-2,-1 6 2,3 6-1,6 4 0,7 0 0,6-1 1,0-6-1,1-7 2,-5-11 0,-30-50-1,43 70-2,-43-70-7,0 0-22,0 0 1,0 0 0</inkml:trace>
  <inkml:trace contextRef="#ctx0" brushRef="#br0" timeOffset="79795.564">836 11051 36,'-89'-12'26,"38"6"-3,-14 9-6,-4-6-5,-1 8-4,6 0-4,3 0-4,12 6-21,49-11-10,-45 12 0,45-12 0</inkml:trace>
  <inkml:trace contextRef="#ctx0" brushRef="#br0" timeOffset="80124.5828">1726 10878 19,'0'0'26,"-18"-6"-8,-3 5-4,3 4-6,-9 2-4,3 4-3,1 1-3,-3 1-14,3-3-11,9 10-1</inkml:trace>
  <inkml:trace contextRef="#ctx0" brushRef="#br0" timeOffset="80304.5931">1754 11044 20,'-21'4'31,"-14"-4"-4,0-1-11,5 7-9,-7-6-32,15 13-3,-3-12-3</inkml:trace>
  <inkml:trace contextRef="#ctx0" brushRef="#br0" timeOffset="81155.6418">2218 11403 11,'26'43'9,"-7"-7"2,2-4 0,-11-18 1,0-5 0,-12-27 1,2-6 0,-11-25-3,7-3 0,-12-24-2,11-5 0,-7-22-1,7-6-1,-3-12 0,8 4-3,-1-8 0,6 12-1,6 14-1,1 17-5,18 31-25,-8 20-5,5 20-3,2 15 1</inkml:trace>
  <inkml:trace contextRef="#ctx0" brushRef="#br0" timeOffset="82327.7088">2250 10429 2,'-19'-11'25,"10"2"-10,9 9-3,-1-12-2,16 9-3,3 0 0,15 4 0,4 0-4,8 5-1,0 1-2,5 1 1,-2 0-1,2-2-1,4 0-1,0-3 1,4-1 0,0-3 1,11 1-3,3-2 1,9 2 0,6-1 1,2 1 0,3 0 0,3 3-1,2-2 1,-1 4 1,2-3 0,-4 3 0,1-2-1,-2 2 0,-1-3-1,-4 1 1,-3-1-2,-3-1 1,-4-1 0,-3 0-1,0-1 0,-2 1 1,-3 0-1,4 1 0,1-1 0,1 1 0,-2-1 1,1 0 0,-1 0 1,-4 0 0,2-1 1,-4 0 0,-2 1 0,-4-1 0,1 2 1,-1-1 0,1 3 0,-2-3 1,2 5 1,-6-4 0,-1 0 0,-6-1 0,-3 0 0,-8-3-1,-2-1-1,-4 2 0,-2-1 0,-3-2 1,1 2 1,-1-3 0,2 5 0,1-3 0,3 4-1,1-2 1,2 3-2,0-2-1,3 1 0,-1-1 0,1-2 1,0 1-1,-1-1 1,2-3 0,1 2 1,3-1 0,7 1-1,5 1 1,11 0-1,6 0 1,5 2-1,6 0 0,2 1-1,6-1 0,0-2-2,-1 3-6,-5-2-21,4-6-2</inkml:trace>
  <inkml:trace contextRef="#ctx0" brushRef="#br0" timeOffset="84094.8099">2807 10958 7,'5'-24'28,"-9"11"-6,-8 4-2,-15 0-7,0 8-5,-10-1-4,4 6-1,0 2-2,6 4 1,7 4-1,11 5 0,12 3 0,14 4-1,12 2 1,10 2-1,5 2 0,2 0 0,-2 3-1,-6 1 0,-9-5 0,-17-2 1,-12-3-1,-15-4 1,-14-4-1,-8-6-1,-6-4 1,-2-9-8,5 1-21,13 2 1,13-8 0</inkml:trace>
  <inkml:trace contextRef="#ctx0" brushRef="#br0" timeOffset="84440.8297">3536 10730 19,'3'-13'22,"-16"16"-3,0 14-3,-9-2-4,2 20-2,-9-4-2,2 15-1,-8 2-2,1 10-1,-4-2-1,7 7-1,1-5 0,8 2-2,12 2 1,12-6-2,18-3-1,7-7-1,16-1-7,4-9-22,9-13 0,4-7-1</inkml:trace>
  <inkml:trace contextRef="#ctx0" brushRef="#br0" timeOffset="84906.8563">3915 10979 24,'-11'-6'20,"0"6"-3,-6 0-5,6 6-4,-5 2-1,6 5-5,-1 2 0,4 2-1,0 0 0,2 1 0,2-1-1,7 2 0,8-3 0,3 2 0,10-2 0,4 2 0,3 2 1,-2 1-1,-5 2 1,-9 2 0,-16 0-1,-14-2 1,-16-4-1,-13-4 0,-10-4 0,-4-9-2,4 3-13,8-10-12,12-10-2</inkml:trace>
  <inkml:trace contextRef="#ctx0" brushRef="#br0" timeOffset="85121.8686">4498 11204 27,'-36'-7'29,"-9"1"-11,1 9-6,-8 4-17,6 3-20,0-3-3</inkml:trace>
  <inkml:trace contextRef="#ctx0" brushRef="#br0" timeOffset="85583.8951">4701 11069 13,'-22'-1'12,"2"3"0,6 12-2,3 0-2,6 10-1,0-1-2,8 5 0,-1-4-1,7-1-1,2-3-1,5-6-1,2-5-1,0-6 1,3-6-2,1-6 1,-1-8 0,-2-2 0,-6-9 0,-4-1 1,-4-1 1,-5 4 0,-2 3 1,0 7 0,2 16 0,0 0 0,-1 12-1,6 15 0,1 6-1,4 9 0,0-2-2,1 2 1,1-5-2,-4-7-1,5-4-15,-4-10-12,-9-16 0</inkml:trace>
  <inkml:trace contextRef="#ctx0" brushRef="#br0" timeOffset="85822.9087">4950 10848 1,'25'9'8,"5"6"-2,7 9-2,-2 7-2,2 10 1,-4 7 0,-7 5 2,-7 7 1,-18 1 1,-10 3 0,-23-4-1,-8 1-3,-17-11-24,-2 3-2</inkml:trace>
  <inkml:trace contextRef="#ctx0" brushRef="#br0" timeOffset="86294.9357">5640 10833 15,'-26'12'23,"-5"7"-5,1 12-4,-8 4-4,9 14-1,1 4-3,12 11-1,8 1-2,13 2-1,10-3-2,7-4-1,9-6-5,1-13-24,-1-18 0,4-13-1</inkml:trace>
  <inkml:trace contextRef="#ctx0" brushRef="#br0" timeOffset="86629.9549">5851 11017 0,'-12'-18'28,"-6"7"-13,-2 11 0,-11-2-5,6 9-2,-5 1-2,9 12-1,7-2-2,9 5-2,11 1 0,10 2-1,10-2 0,6 1 0,3-3 1,0-2-1,-7 1 1,-8-2 0,-10 0 0,-17-3 0,-13-1-1,-12-5 1,-10-1-2,1-4-2,3-2-22,7-1-4,8-8-1</inkml:trace>
  <inkml:trace contextRef="#ctx0" brushRef="#br0" timeOffset="86828.9663">6265 11142 23,'-25'3'27,"-9"4"-14,-4 7-6,-9 2-17,4 5-14,-5-6-3</inkml:trace>
  <inkml:trace contextRef="#ctx0" brushRef="#br0" timeOffset="87284.9924">6431 11000 1,'-9'36'16,"3"9"-2,1 5-1,0 5-4,3 0-4,-3-6-1,9-5-1,-4-10-1,3-14 0,-3-20-1,0 0 0,-9-12 0,5-11-1,1-8 1,6-2-1,6-4 0,7 5 0,7 3 0,5 10 1,6 7 0,0 10 0,-4 9 1,-2 9 0,-13 8 0,-10 11 1,-13 4-1,-11 0 0,-13 0-2,-9-5 0,-2-4-3,-5-7-24,9-9-1,13-11-1</inkml:trace>
  <inkml:trace contextRef="#ctx0" brushRef="#br0" timeOffset="87560.0081">6829 11029 13,'22'48'18,"-3"14"0,-16 0-2,-3 8-2,-17-8-4,-8 3-3,-19-9-6,-11-4-29,-7-15 0,3-7-3</inkml:trace>
  <inkml:trace contextRef="#ctx0" brushRef="#br0" timeOffset="87980.0321">7361 10767 21,'5'-10'20,"-19"6"-1,1 16-2,-16 0-2,3 17-3,-13 1-2,3 22-2,-3 5-3,9 14-2,6 4-1,15 7 0,14-1-2,12-3 0,19-2-5,2-16-20,13-10-9,3-17 0,-1-18 0</inkml:trace>
  <inkml:trace contextRef="#ctx0" brushRef="#br0" timeOffset="88329.0521">7551 11009 19,'0'0'23,"-26"-11"-3,7 12-3,-11-6-6,7 11-1,-4 0-4,10 5-2,4 4 0,13 2-3,10 3 1,10 2-1,12 0 0,7 3-1,2-2 0,2 5 1,-7-3-1,-9 2 1,-16-2 0,-15 1-1,-17-4 0,-15-5 0,-7-3-1,-8-7-3,6-4-22,3-3-7,11-7 1</inkml:trace>
  <inkml:trace contextRef="#ctx0" brushRef="#br0" timeOffset="88560.0653">8102 11121 3,'-20'7'28,"-4"4"-1,-12 2-17,-6 0-3,-6 3-5,3-1-22,0 2-7,4-8 0</inkml:trace>
  <inkml:trace contextRef="#ctx0" brushRef="#br0" timeOffset="88926.0862">8373 11048 6,'-14'19'27,"-7"3"-8,-12 0-6,2 9-2,-5-5-4,9 8 0,7-9-1,14 4-1,10-10-1,15 1 1,8-10-1,10-1-1,3-9-1,-1-3-1,-3-4-2,-6-4-2,-7 4-9,-9-7-20,-7-6 0,-5-3 0</inkml:trace>
  <inkml:trace contextRef="#ctx0" brushRef="#br0" timeOffset="89197.1017">8471 10751 7,'23'1'23,"12"6"-11,4 7-2,15 18-1,2 6 0,7 17 0,-11-2 3,-3 15-2,-28-4 0,-16 11-1,-29-1-3,-22 5-4,-30 3-21,-27-5-14,-22-6-2,-13-10 1</inkml:trace>
  <inkml:trace contextRef="#ctx0" brushRef="#br0" timeOffset="94014.3773">72 12943 11,'0'0'33,"0"0"1,-39-42-3,39 42-14,0 0-5,-4-70-3,4 70-3,13-50-2,-13 50 0,19-57-2,-19 57-1,11-67 1,-11 67-2,11-73 1,-11 73 0,17-63-1,-17 63 2,0 0-2,37-58 2,-37 58-2,0 0 1,42 1-1,-42-1-1,0 0 2,0 0-2,24 55 2,-24-55-2,30 53 2,-30-53-1,54 69 1,-54-69-2,70 85-1,-70-85 1,59 91-4,-59-91-2,24 81-14,-24-81-17,-12 54-1,12-54 2</inkml:trace>
  <inkml:trace contextRef="#ctx0" brushRef="#br0" timeOffset="94194.3876">470 12838 11,'-51'-14'30,"-13"11"0,-11-3-8,5-4-10,-2 7-4,6 3-4,10-1-10,40 1-22,16 0 1,0 0 0,0 0-1</inkml:trace>
  <inkml:trace contextRef="#ctx0" brushRef="#br0" timeOffset="95104.4396">1221 12693 1,'0'0'34,"0"0"0,0 0 1,-58-8-24,58 8-5,-57 7-4,16-4 0,-3 5-4,44-8-13,-64 7-19,64-7 2,0 0 0</inkml:trace>
  <inkml:trace contextRef="#ctx0" brushRef="#br0" timeOffset="95239.4473">1282 12837 13,'-46'14'32,"5"-13"0,-14 0-16,3 5-7,-10-10-34,14 12-3,6-15-2</inkml:trace>
  <inkml:trace contextRef="#ctx0" brushRef="#br0" timeOffset="96116.4975">1420 13103 25,'-12'-21'32,"12"21"-1,12 6-22,-1 3-2,1 13-2,3 8-4,1 7-1,6 2 2,0 2-1,0-4 1,-4-3 1,-4-8 1,0-6 1,-4-21 1,0-4 1,-5-24-1,3-2 1,-3-21-1,5-12-2,0-21 0,2-13-1,0-17-2,-3-16-1,-6-12 1,-1-3-2,-2 10 1,0 15-3,1 32-5,-4 19-24,10 33-5,8 30-2,14 26 0</inkml:trace>
  <inkml:trace contextRef="#ctx0" brushRef="#br0" timeOffset="96751.5338">7742 12056 6,'-23'5'33,"-20"-8"-1,-16 1 1,-21-1-30,-32-3 0,-24 1-1,-30-3-1,-21 1 1,-23-3-1,-21 3 1,-28-3 0,-22 4 1,-25 0 0,-20 5-1,-23 1 2,-17 5-2,-20 3 0,-9-1-4,1 14-10,3-4-21,15 2-3,24 5 1</inkml:trace>
  <inkml:trace contextRef="#ctx0" brushRef="#br0" timeOffset="97662.5859">2345 12123 19,'0'0'19,"9"-7"-2,-9 7-1,0 0-2,-11-19-3,11 19 1,-23 3-3,4 10-2,-19-3-2,-5 11-2,-17 1-3,-15-4-4,-11 5-27,-9 1-4,-8-10 1</inkml:trace>
  <inkml:trace contextRef="#ctx0" brushRef="#br0" timeOffset="99403.6855">2023 12766 28,'-8'-3'32,"8"3"2,0 0-17,-4-11-7,4 11-2,11-11-4,0 7-1,3-6 0,7 3-2,4 0 0,5 2-1,1 0 1,-1 4-1,-2 4 0,-7 4 1,-8 8-1,-7 5 0,-12 10 0,-8 3 0,-8 5-1,-6 3 1,-2-1 0,4-1 0,2-3-2,5-8-3,17-3-21,4-9-9,9-8 2,8-7-2</inkml:trace>
  <inkml:trace contextRef="#ctx0" brushRef="#br0" timeOffset="99755.7057">2674 12433 28,'-9'-10'34,"1"11"0,-4 11-17,-11-1-5,5 19-4,-17 2-1,5 12-3,-5 6 0,6 12-1,4 5-1,9 3-2,6 2 1,11-2 0,10-2-2,7-1 0,5-6-3,-2-12-2,7-3-4,-8-17-10,3-2-16,-2-7 1,-3-8 0</inkml:trace>
  <inkml:trace contextRef="#ctx0" brushRef="#br0" timeOffset="100357.7401">2710 12747 34,'0'0'32,"0"0"-7,-1-10-7,15 10-6,-7-12-3,14 9-3,0-9-1,9 4-3,2-1 0,4 3-1,0 0 0,-4 5 0,-4 4 0,-4 7 0,-12 5-1,-7 5 1,-11 9-1,-5 7 1,-11 3-2,2 5 2,-2-2-2,2-3 0,5-1-6,-3-12-19,17-4-9,7-9 0,10-11 0</inkml:trace>
  <inkml:trace contextRef="#ctx0" brushRef="#br0" timeOffset="100630.7557">3504 12866 16,'0'0'34,"-13"11"2,-2 2-13,-14-17-7,4 15-4,-14-10-5,2 8-5,0 7-21,2-4-15,6-1-2,2-3-1</inkml:trace>
  <inkml:trace contextRef="#ctx0" brushRef="#br0" timeOffset="101985.8332">3659 12693 0,'8'-16'29,"1"-6"0,6 1-11,6 8-3,-6-3-4,9 11-5,-2 0-1,3 9-2,-4 2 0,-5 7 0,-6-1-1,-5 6 0,-10-3 0,-5-1-1,-6-2-1,-1-3 0,-2-2 0,6-1 0,3-1 1,10-5-1,0 0 0,15 18 0,6-4 0,4 2 0,4 6 1,-2 2-1,-3 4 0,-7 1 1,-6-2-1,-10 1 1,-11-5-1,-9-1 0,-10-2 0,-7-4 0,1 2-3,-4-8-10,11 5-21,6 2 1,8-4 0</inkml:trace>
  <inkml:trace contextRef="#ctx0" brushRef="#br0" timeOffset="102367.8551">3911 12433 26,'0'0'28,"8"-7"3,1 3-22,10 8-2,-6 0-4,9 4-1,1 5-1,6 10 0,-1 3 2,4 14-1,-5 7 3,2 15-1,-8 5 0,-1 7 0,-19-4 0,-5 3-1,-20-5-2,-16-12-5,-8-2-24,-13-15-7,-3-9 1,3-12-1</inkml:trace>
  <inkml:trace contextRef="#ctx0" brushRef="#br0" timeOffset="102896.8853">4493 12553 7,'0'0'33,"7"-19"0,-7 5-13,0 14-4,0 0-5,0 0-4,-21 18-2,12 5-2,-8 6-2,2 11 0,-1 8-1,6 8 0,0 2 0,10 3 1,6-2-1,8-2 1,10-5-1,7-7-1,9-2-4,-4-18-18,5 1-11,-1-10-1,-6-8 1</inkml:trace>
  <inkml:trace contextRef="#ctx0" brushRef="#br0" timeOffset="103343.9109">4654 12621 6,'-11'3'27,"11"-3"2,-8 3-22,8-3 0,0 0 0,3-10 0,11 11 0,2-7-1,11 6 0,0-5-1,4 4-1,-4-5-1,1 4 1,-7 0-2,-3 4 1,-18-2-1,12 15 0,-17 2 0,-2 11-1,-2 7-1,1 5 1,0 6-1,2-1-2,4 4-5,-4-15-15,7 2-13,3-11 1,2-10 0</inkml:trace>
  <inkml:trace contextRef="#ctx0" brushRef="#br0" timeOffset="103704.9315">5323 12713 30,'-13'4'34,"2"3"-10,-19-13-5,7 15-4,-19-8-5,7 11-4,-4 0-5,0 0-24,11 10-12,7 3-1,12 0-1</inkml:trace>
  <inkml:trace contextRef="#ctx0" brushRef="#br0" timeOffset="104285.9648">5641 12534 20,'0'0'14,"0"0"-15,0 0-12</inkml:trace>
  <inkml:trace contextRef="#ctx0" brushRef="#br0" timeOffset="105845.0539">5707 12559 17,'0'0'31,"11"-8"-10,-11 8-4,0 0-7,0 0-3,0 0-2,-20 7-2,4 0-2,-5-4 0,-4 1 1,-6-4-2,4-4 1,1 2-1,4 1 0,8 1 0,5 3 0,9-3 0,4 15 1,5-3-1,-1 4 0,2 1 0,-4 2 0,-2 0-1,-4 0 1,-5-1 0,-1-3 0,-2-1 0,3-4 0,5-10-1,-5 12 1,5-12 0,0 0 0,18-7-1,-6 2 1,2 2-1,5-2 1,-2 3 0,3 2 0,0 1-1,0 4 1,1 0 0,-3 8 0,2 1 0,-5 6 0,-1 4 0,-5 5 0,-4 3 0,-5 2 1,-7 0-1,-6-2 1,-6-2-1,-6-6 0,-1-6 0,-3-10-4,8-2-19,0-9-10,5-5 1</inkml:trace>
  <inkml:trace contextRef="#ctx0" brushRef="#br0" timeOffset="106192.0738">5893 12357 11,'0'-13'33,"4"3"1,-4-1-14,14 20-6,-5-5-5,14 16-3,1 4-1,9 12-3,3 9 0,3 13-2,-8 8 1,-4 11-1,-9 4 0,-10 5 0,-10-1-1,-11-4 2,-13-9-2,-11-14-2,-2-5-25,-11-21-7,-3-13 1,0-16-2</inkml:trace>
  <inkml:trace contextRef="#ctx0" brushRef="#br0" timeOffset="106700.1028">6518 12454 30,'0'0'33,"-9"-2"-11,2 12-7,-18-3-3,8 15-5,-12 0 0,9 11-3,-2 6-1,9 13-1,5 6 0,12 8-2,11 1 0,9 1 1,7-3-1,4-6 0,3-7-3,-3-17-6,4-6-23,-7-17-3,-3-14 0</inkml:trace>
  <inkml:trace contextRef="#ctx0" brushRef="#br0" timeOffset="107199.1314">6635 12627 14,'0'0'28,"11"-9"-11,-11 9-4,0 0-5,7-16 0,3 14-1,-1-6-1,9 5 0,-1-6 0,9 4-2,-1-6 0,6 4 1,-6-4-1,23 4 0,-34 11-2,-14-4-1,9 26 0,-14 1-1,-7 10 0,0 5 0,-3 8 0,2 0-1,2-2-1,5 0-3,1-13-5,8 1-21,-2-15-4,3-6 1</inkml:trace>
  <inkml:trace contextRef="#ctx0" brushRef="#br0" timeOffset="107523.1499">7325 12739 29,'-4'-12'34,"-9"15"0,-11-3-20,2 13-4,-12 0-5,3 6-1,-2 1-3,1 0-3,8 4-6,-3-9-20,13-3-7,14-12 1</inkml:trace>
  <inkml:trace contextRef="#ctx0" brushRef="#br0" timeOffset="108046.1798">7627 12521 13,'0'0'32,"0"0"1,0 0-15,-14 0-6,2 14-2,-13-7-3,4 15 0,-9-1-2,7 13-1,-4-1-1,6 11 0,3 1-2,7 4 0,5-2 0,5-2 0,4-4-1,4-3 0,4-5-1,4-6 1,6-4 0,2-8-1,4-3 0,2-7 0,3-7-1,-4-8 0,1-5 1,-7-3-1,-8-1 1,-7 1 0,-10 3 1,-5 4 1,-10 4 0,-4 10 0,-5 6 0,0 4 0,0 2-1,2-2-2,5 7-6,-2-10-20,11 3-7,11-13-1</inkml:trace>
  <inkml:trace contextRef="#ctx0" brushRef="#br0" timeOffset="108413.2008">7692 12404 23,'9'-13'32,"-9"13"0,16-3-21,-16 3-3,23 7-3,-7 9-2,5 13-2,5 8 1,-3 15-2,4 13 1,-3 14-1,-7 10 1,-7 4 0,-14 1 0,-9-2-1,-16 1-13,-21-13-19,-14-13 0,-10-12-2</inkml:trace>
  <inkml:trace contextRef="#ctx0" brushRef="#br0" timeOffset="109475.2616">1351 15059 23,'0'0'34,"-15"-4"1,-1-6-20,16 10-3,-46 1-3,46-1-3,-61 1-2,61-1-2,-54 12-2,54-12-10,0 0-22,-38 23-4,38-23 1</inkml:trace>
  <inkml:trace contextRef="#ctx0" brushRef="#br0" timeOffset="109641.2711">1460 15309 20,'-18'4'33,"-11"-4"-1,29 0-12,-87 2-14,33-2-13,-6 2-23,11 5-2,49-7 1</inkml:trace>
  <inkml:trace contextRef="#ctx0" brushRef="#br0" timeOffset="110264.3067">1788 15573 1,'0'0'3,"0"0"0,0 0-1,0 0 1,0 0-3,-5 11-4</inkml:trace>
  <inkml:trace contextRef="#ctx0" brushRef="#br0" timeOffset="110775.3359">1659 15542 7,'0'0'28,"0"0"-1,14-2-17,0 9-3,1 0-1,4 6-1,7 1-2,6 9 1,1-4 1,5 7 0,-8-6 0,5 4 0,-9-10-1,1 2-1,-12-12 1,-6-6-1,-6-11 1,-2-6-2,-3-12 2,1-7-2,0-13 0,3-9 1,-1-14-1,3-10 0,0-8-1,1-6-1,-2-3 1,2 1 0,-2 5-1,3 9 1,3 18-3,0 14-4,13 30-22,-8 9-7,7 20-3,-2 7 0</inkml:trace>
  <inkml:trace contextRef="#ctx0" brushRef="#br0" timeOffset="111662.3867">1936 14722 17,'0'0'15,"-14"-10"0,14 10-2,0 0-1,0 0-1,-1-17-1,1 17-1,6-14-3,-6 14 0,9-14-1,-1 9-1,-8 5-1,15-16 0,-4 7-1,4 3-1,4-3 0,5 0 1,8-4 0,10 0 0,7-4 0,11-1 1,11-5-1,16-3-1,19-2 1,23 2-2,25 2 1,25 3-2,28 3 0,27 4 0,25 3 0,20 3 0,18 1 1,9-1-1,9 1 1,5-3-1,6-3 1,0-4-2,-4 0-2,-13-11-8,-7 8-23,-23-4-2,-27 1 0</inkml:trace>
  <inkml:trace contextRef="#ctx0" brushRef="#br0" timeOffset="113563.4954">2276 15122 2,'-13'-3'29,"2"-5"-6,1 10-4,-9-13-3,19 11-4,-20-7-2,20 7-2,0 0-2,0 0-2,15-14 0,3 9-1,0-3-1,5 1-1,0 0 0,3-1 0,-3 1 0,1 2-1,-4 1 1,-1 2 0,-4 4-1,-2 4 0,-5 4 0,-4 8 0,-4 5 1,-4 5-1,-5 5 0,-1 4 0,-4 2 0,0 1 0,-1-2-1,5-3 1,-1-3-1,1-5-4,8 2-9,-4-12-20,10-6 0,-4-11-1</inkml:trace>
  <inkml:trace contextRef="#ctx0" brushRef="#br0" timeOffset="114007.5208">2856 15100 18,'0'0'23,"7"-21"-3,-7 21-5,6-15-1,3 17-4,-9-2-1,0 0-1,0 0-1,-4 22-1,-7-6-2,3 12 0,-8-2-1,0 9-1,-5-1-1,-2 3-1,-1 0-1,-1-7-2,6 0-2,-3-15-5,14 7-21,-6-14-5,14-8 2</inkml:trace>
  <inkml:trace contextRef="#ctx0" brushRef="#br0" timeOffset="114288.5369">2655 15162 23,'0'0'31,"0"12"-9,0-12-3,2 14-6,-2-14-3,9 20-3,-1-10-1,10 7-2,4 0-1,7 4-1,7 4-1,6 0-1,5 5-1,-5-6-4,4 6-25,-14-8-5,-7-8 2</inkml:trace>
  <inkml:trace contextRef="#ctx0" brushRef="#br0" timeOffset="115746.6203">3272 14991 11,'0'0'30,"-7"-14"2,0 3-14,7 11-5,0 0-4,0 0-2,9-2-2,-9 2-2,6 18 0,-5-3-2,-3 5 0,-2 8 0,-5 2-1,-3 5 1,-3 0-1,-1 2 0,0-1 0,1-4 0,1-4 0,6-5 0,5-3 0,3-5 0,3-4 1,-3-11-1,18 12 0,-4-11 0,7-2 0,5-3 0,4-1 0,4-2 1,7 2-1,2 0 0,2 2 0,-3 1-1,-2 2-1,-8-2-1,-3 8-6,-17-12-14,-2 9-9,-10-3-2,0 0 2</inkml:trace>
  <inkml:trace contextRef="#ctx0" brushRef="#br0" timeOffset="116023.6361">3466 15177 31,'0'0'32,"0"0"3,-4-21-19,4 21-3,0 0-5,0 11-2,0-11-1,-15 22-2,3-2-1,-1 8 0,-2 4-1,-2 7 0,3 4-1,3-1-1,4 2-1,3-7-1,8-1-1,-4-14-6,17 1-19,-17-23-7,23 3 0,-9-13 2</inkml:trace>
  <inkml:trace contextRef="#ctx0" brushRef="#br0" timeOffset="116420.6588">4062 15006 32,'-1'-10'21,"1"10"-2,0 0-1,0 0-6,-11-5-2,9 19-2,-13-2-2,4 14-1,-13 0-1,3 8 0,-11 0-1,0 4-1,-4 0-1,1-1-1,2-2-1,1-10-5,12 5-21,-1-11-8,10-2 1,2-10-2</inkml:trace>
  <inkml:trace contextRef="#ctx0" brushRef="#br0" timeOffset="116743.6773">3633 15021 21,'0'0'29,"0"0"1,0 0-14,0 0-6,0 0-4,5 13 0,-5-13-1,20 12-1,-9-5-1,9 6-1,2 3 0,8 6-1,7 3 0,10 6 0,0 3-1,1 0 0,1 3-5,-15-10-20,1-1-9,-12-11 0,-7-8-1</inkml:trace>
  <inkml:trace contextRef="#ctx0" brushRef="#br0" timeOffset="118053.7522">4267 15111 19,'-3'-12'30,"3"12"-6,5-29-4,9 18-8,-6-13-3,9 6-3,-2-3-2,5 2-1,-1 1-1,1 3-1,-3 3 0,1 7 0,-2 7-1,-2 8 0,-2 6 0,-5 10 0,-5 4 0,-4 6 0,-8 4 0,-6 1 0,-3 1 0,-7-3 1,-1-3-1,2-5 0,2-5 1,5-4-1,9-6 0,9-1 1,4-4-1,12-3 0,6-4 0,8 1 0,5-4 0,8 0 0,-2-1 0,3 1 1,1-1-1,-2 3-1,-5 0-1,-9-3-4,-7 12-15,-22-12-14,0 0 3,-16-11-3</inkml:trace>
  <inkml:trace contextRef="#ctx0" brushRef="#br0" timeOffset="118409.7726">5117 15007 22,'0'0'29,"9"-11"-14,-9 11 0,0 0-3,-13 21-2,-7-9-2,3 13-1,-12 0-1,-1 8-1,-8 0-1,2 7-2,-4-2-1,1-4-3,7 0-3,-5-16-11,14 3-17,1-12-1,13-3 0</inkml:trace>
  <inkml:trace contextRef="#ctx0" brushRef="#br0" timeOffset="118688.7886">4740 15014 4,'10'0'29,"5"3"1,-2 6-13,15 12-3,-4 4-6,13 9-3,2 2-2,8 5-1,4 2-2,1-1-1,0-4-6,-13-12-24,-3-6 2,-6-13-3</inkml:trace>
  <inkml:trace contextRef="#ctx0" brushRef="#br0" timeOffset="119144.8146">5360 14861 25,'-2'-19'20,"2"19"-3,0 0-2,14-4-1,-14 4-4,0 0-1,0 0-2,11-3-1,-11 3-1,0 0-2,0 0 0,0 0-1,0 0-1,-9 16 0,5-1 0,-1 11 0,-2 5 0,1 12 0,-4 5 0,2 8 0,4 7 0,-1-1 0,5 3-2,2-9 0,3 2-6,-9-19-20,9 0-8,-7-15-1,-2-10-1</inkml:trace>
  <inkml:trace contextRef="#ctx0" brushRef="#br0" timeOffset="126082.2114">179 15700 24,'0'0'32,"0"0"-15,0 0 0,0 0-3,1-74-1,-1 74-1,-1-59-1,1 59-1,2-71-3,-2 71-1,20-89-3,-2 37 2,4-6-4,7-4 0,1 0-1,-1 3-2,-1 4 1,-2 9-1,-26 46 0,50-57 0,-50 57 1,51 1-1,-51-1 2,55 56 1,-55-56-1,57 92 0,-34-34-2,-2 2 0,-7 2 1,-1-4-3,-5 0 0,-7-7-4,-2-1-1,1-50-8,-13 55-20,13-55 0,0 0 0</inkml:trace>
  <inkml:trace contextRef="#ctx0" brushRef="#br0" timeOffset="126272.2223">627 15441 19,'0'0'35,"-73"-3"3,26-2-20,-5 9-5,-6-5-6,-2 6-7,-4 5-24,7 5-10,16-7-1,41-8 0</inkml:trace>
  <inkml:trace contextRef="#ctx0" brushRef="#br0" timeOffset="126798.2524">1540 17016 14,'0'0'32,"-15"6"2,7-16-20,8 10-5,-25-4-5,9 3-4,-4 6-3,-2-1-19,3 4-10,8 2-3</inkml:trace>
  <inkml:trace contextRef="#ctx0" brushRef="#br0" timeOffset="126962.2618">1650 17205 4,'-20'10'32,"-10"-4"-1,-8-11-4,1 8-17,-12-1-5,1 8-29,9-4-9,17 6 1</inkml:trace>
  <inkml:trace contextRef="#ctx0" brushRef="#br0" timeOffset="128285.3375">1915 17274 25,'0'0'23,"10"-10"-5,-10 10-3,9-13-4,-9 13-4,9 0-3,-9 0-1,0 0-1,10 19-2,-6-4 0,5 1 0,1 3 0,3-1 0,-1-1 1,3-1-1,1-2 1,-2-6 1,-1-2 0,-13-6 2,17-8 0,-15-7 0,5-4 1,-5-13 1,6-10-3,-5-11 0,5-9-1,-1-9 0,6-7-1,-3-5-1,2 3 0,0 9-2,1 3-3,7 20-22,-7-2-9,-4 7-2,-1-1 0</inkml:trace>
  <inkml:trace contextRef="#ctx0" brushRef="#br0" timeOffset="129941.4322">2133 16562 35,'0'0'19,"-12"-18"-1,12 18-1,8-11-4,7 11-5,-3-11-3,13 4-2,4-2 0,10-2-2,14-2-1,18-4 0,15-4 1,24-2-1,30-3 1,25 2 0,35-2-1,30 3 1,66 2 0,2 6 0,25 7-3,10 0-17,13 10-17,-4-3 1</inkml:trace>
  <inkml:trace contextRef="#ctx0" brushRef="#br0" timeOffset="138365.914">20767 918 27,'0'0'29,"0"0"3,-15-55-2,15 55-12,0 0-4,0 0-5,0 0-2,0 0-1,-5 79-3,10-30 0,-5 2-2,3 8-1,-3 1 0,2 2 0,-2-4-3,-3-11-1,4-7-15,-6-20-12,3-9-2,2-11 2,0 0-2</inkml:trace>
  <inkml:trace contextRef="#ctx0" brushRef="#br0" timeOffset="138675.9318">20853 924 30,'15'-48'28,"-15"48"1,0 0 0,0 0-14,6 53-5,-6-53-3,-8 67-1,8-67-2,-13 81-1,13-81-2,-9 80 0,9-80-1,2 64 1,-2-64-1,0 0 0,32 56 1,-32-56-1,43 11 0,-43-11 1,53-7-1,-53 7 1,62-17-1,-62 17-2,60-19-5,-60 19-9,53-20-13,-53 20-3,0 0 2,0 0-1</inkml:trace>
  <inkml:trace contextRef="#ctx0" brushRef="#br0" timeOffset="138875.9432">21143 1109 30,'-23'-50'30,"23"50"2,0 0-1,0 0-12,0 0-6,0 0-5,0 0-1,0 0-3,0 0-1,-20 50-2,20-50 1,-6 68-2,0-23 1,1 8-1,-1 8-2,-2-1-6,5 11-26,-5 1 3,1 6-6,2-2 5</inkml:trace>
  <inkml:trace contextRef="#ctx0" brushRef="#br0" timeOffset="139336.9696">20925 1688 37,'-7'9'26,"1"9"-1,-2 9-8,5 11-5,-7 6-5,6 8-2,-5 8-4,5-7-1,-4 3 1,5-7 0,0-10 0,3-5 1,1-10 1,8-6-2,1-14 1,8-6 1,2-12-2,4-4 1,5-3-1,5-5 0,3 0-2,-1 0-2,5 7-7,-12 5-18,1 3-3,-7 3 1,-4 4-1</inkml:trace>
  <inkml:trace contextRef="#ctx0" brushRef="#br0" timeOffset="139490.9784">21129 1910 48,'-16'1'33,"5"13"0,0 8 0,9 20-23,-10 9-4,4 15-3,0 26-4,2 14-7,5 32-25,3 19-1,10 28-4,7 7 3</inkml:trace>
  <inkml:trace contextRef="#ctx0" brushRef="#br0" timeOffset="141076.069">16442 14902 26,'10'-25'33,"-3"-4"1,10 13-22,-14 0-2,6 18-3,-4 8-1,6 26 0,7 21-3,6 24 0,7 26-1,8 24-1,10 20-1,10 14 1,2 1-1,3-7-2,-4-14 1,-4-17-3,-5-16-4,-15-39-12,-3-15-15,-19-40-1,-3-19 0</inkml:trace>
  <inkml:trace contextRef="#ctx0" brushRef="#br0" timeOffset="141407.088">16715 14697 11,'13'-6'31,"-3"0"-1,0 11-15,-10-5-4,-15-5-2,-6-3-3,-2 8 1,-14-2-3,-1 9 0,-9-1 0,2 11-3,-3 7 1,6 18-2,5 15 1,13 16-4,17 27-17,8 3-15,18 21 0,6 1-1</inkml:trace>
  <inkml:trace contextRef="#ctx0" brushRef="#br0" timeOffset="142287.1383">16965 16806 19,'0'0'23,"1"-23"-5,-1 23-4,-15-17-3,3 15-2,-11-2-2,0 8-1,-6 1-2,3 9 0,-2 0-2,8 3 0,5 3-2,6 0 1,7 2-1,7 4 0,8-2 0,5 0 0,6 0 1,4 3-1,1-2 1,-2 6 0,-3-1 2,-6-1-1,-12-1 1,-11 1-2,-12-5 1,-11-3-2,-5-8 1,-6-8-5,6 5-6,-4-11-19,18 0-7,7-5 2</inkml:trace>
  <inkml:trace contextRef="#ctx0" brushRef="#br0" timeOffset="142676.1606">17120 17005 9,'18'-6'29,"4"1"2,-2-7-19,8 7-3,-8-10-5,2-1-1,-6-4-2,-5-3 0,-7 0 0,-10-4 0,-6 2 0,-6 5 0,-3 2 0,-4 7 0,-2 5 0,-2 6 0,1 2 1,4 6 0,2 5-1,7 6 1,7 7-1,9 7 0,10 3 0,10 4 0,9 3-2,7-2 2,6-1 1,-2-9-2,2-15-1,-5-13 0,1-9-3,-11-14-5,2 1-16,-12-16-9,2-1-1</inkml:trace>
  <inkml:trace contextRef="#ctx0" brushRef="#br0" timeOffset="143211.1912">17383 16632 24,'-2'-13'32,"2"13"0,10-2-22,2 21-4,3 7-3,4 10-1,1 9-1,4 4 0,-1 0-2,1-4 2,-8-9-1,-1-7 0,-5-10 0,-10-19 0,10-7 0,-11-14 0,-2-10 0,-2-7 0,3-7 1,4-5-2,2-2 2,5 9-1,2 6 1,7 10-1,0 14 1,4 15 0,0 13 0,0 15-1,-1 11 0,-1 5 2,-3 3-2,-3-4 0,-2-13 0,-5-10 1,-7-22-1,0 0 1,3-14-1,-6-14 0,1-11 0,4-10 0,6-3 1,4 0-2,5 6 2,1 8-1,4 10 0,0 15 0,-2 17 1,-2 16-1,-4 20 0,-3 8 1,-3 4-1,-3 1 0,-1-5-2,-4-12-4,5 2-17,-5-38-12,0 0 0</inkml:trace>
  <inkml:trace contextRef="#ctx0" brushRef="#br0" timeOffset="143420.2031">18106 16459 17,'0'0'31,"0"0"-1,11 28-21,-8-5-5,4 12-2,2 7-2,2 9 1,2 1-2,0 1 1,0 2-4,-6-14-20,1-7-6,-5-19-1</inkml:trace>
  <inkml:trace contextRef="#ctx0" brushRef="#br0" timeOffset="143578.2122">17995 15898 11,'0'-20'36,"2"1"-1,-2 19-5,18-8-56,-8 19-6,3 7-2</inkml:trace>
  <inkml:trace contextRef="#ctx0" brushRef="#br0" timeOffset="143933.2325">18548 16431 29,'0'0'33,"0"0"1,-3 17-26,-8-2-5,-2 9-1,-5 4-4,-6 1-2,3 9-25,-9-8-4,6-2-1</inkml:trace>
  <inkml:trace contextRef="#ctx0" brushRef="#br0" timeOffset="144278.2522">18700 16289 16,'-9'-17'33,"9"17"-6,-15-10-13,20 27-6,0 10-2,13 26-3,6 17-2,4 20-1,5 23-1,4 14 2,-2 3 0,-7-5-2,-2-8-4,-21-22-21,2-21-5,-6-25-1</inkml:trace>
  <inkml:trace contextRef="#ctx0" brushRef="#br0" timeOffset="144574.2691">18790 16402 2,'2'-47'29,"8"-2"-10,14 17-3,-6-3-8,17 16 0,-4 3-3,5 13-2,-6 0 0,-2 12-1,-13 5 2,-7 9-2,-13 4 1,-8 4-2,-14 0 2,-3 1-2,-10-2 0,-2-2-1,0-1-5,-3-17-22,13 3-7,10-12 1</inkml:trace>
  <inkml:trace contextRef="#ctx0" brushRef="#br0" timeOffset="145255.3081">19198 16180 5,'16'11'29,"3"-7"-10,9 10-6,-2-14-5,5 2-2,-4-12-1,2-3-3,-7-6 0,-4 0 0,-6-3-1,-7 0-1,-8 0 2,-6 6-2,-5 2 1,-7 3 0,-6 1 0,-4 5 0,-5 3 1,2 6 0,0 4-1,7 8 1,6 11 0,14 12-1,8 2 1,14 7-2,10-3 0,8-2-1,7-1-2,-3-16-10,7-8-20,-11-17 1</inkml:trace>
  <inkml:trace contextRef="#ctx0" brushRef="#br0" timeOffset="145687.3328">19552 16048 0,'3'11'29,"0"4"0,-3 3-17,5 13-5,-5-3-1,4 3-3,0-4 0,0-2-1,1-8 0,0-5-1,-5-12 0,8-19 0,-5-4-1,0-6 1,2-7-1,2-4 1,2-1-1,5 2 0,3 3 0,3 12 0,2 6 0,1 6-1,0 7-1,-2 1 0,-2 2-1,-9-3 0,1 0-1,-5-8 2,-2-1 0,-2-3 1,0 3 1,-2 14 2,4-14 0,-4 14 1,8 15-1,-2 7 1,-2 3 0,2 9-1,-2 2-1,1 7 0,2-1-1,-2-1-1,4 0-5,-5-11-18,9 1-6,-2-10-1</inkml:trace>
  <inkml:trace contextRef="#ctx0" brushRef="#br0" timeOffset="146445.3761">19926 15762 18,'0'0'29,"21"22"-1,2 15-21,0 6-4,1 9-2,0 5-1,-1 2 0,-5-8 0,-6-8 0,-4-13 0,-7-17 0,-1-13 0,0 0 0,-12-31 1,6-1-1,-2-8 1,6-10-1,0-5 1,7 2-1,2 3 1,3 6-1,3 12 1,3 10 0,0 15-1,1 19 1,-3 13 0,-3 12 0,-2 3 0,-1 3 1,-2-5-2,-3-2 2,-2-12-2,1-10 0,-2-14 1,0 0-1,9-12 0,-3-4 0,3-7 0,2-3-1,4 0 1,0 2 1,4 7-1,-1 6 0,-1 9 0,1 8 0,-1 9 1,1 8-1,-1 3-1,-3 3 1,1-7 0,-1-3 0,-1-9-1,1-8 2,-4-8-1,-2-6 0,0-8 0,-1-3 0,1-6 1,0-3 0,0-1-1,1 1 0,-3 2 1,1 2-1,-4 1 1,-3 4 0,-7 5-1,-3 6 0,-6 5 0,-1 6 0,-1 3 0,2 9 0,4 9 0,5 6 0,9 7 0,5 8 0,11-1 0,4 1 0,4-1-2,1-12 0,1-7-2,-4-18-2,-1-10-1,-9-28-4,1-3-7,-12-24-9,2-7-1</inkml:trace>
  <inkml:trace contextRef="#ctx0" brushRef="#br0" timeOffset="146655.3882">20658 15264 4,'-2'-23'26,"-2"4"-8,4 19-3,-1-14-5,1 14-2,1 18 0,3 8-2,-1 5-1,3 17-1,0 11 1,6 14-3,3 6 0,2 9 0,1-2-2,-1-5-1,1-10-3,-4-17-6,0-12-23,-7-23 1,-7-19 0</inkml:trace>
  <inkml:trace contextRef="#ctx0" brushRef="#br0" timeOffset="146821.3977">20875 15634 4,'0'0'30,"-18"-5"-1,-3-2-13,1 12-4,-19-2-7,0 5-3,-2 1-2,0-1-3,9 8-7,-5-5-18,19 7-1</inkml:trace>
  <inkml:trace contextRef="#ctx0" brushRef="#br0" timeOffset="147354.4281">20995 15758 8,'43'-20'26,"-4"5"-11,1-7-5,0 10-5,-5-3-2,-3 5 0,-8 2-1,-10 5 0,-14 3 0,-12 4 1,-12 2-1,-8 6 2,-6-1-2,-1 7-1,-1-2 0,9 3 0,6 0 0,13-1 0,8 0 0,12 0 0,12-4-1,6-6 1,8-7-1,0-8-1,3-7 1,-3-9-1,-3-4 1,-3-3-1,-7 0 1,0 4-1,-7 9 1,-1 9 1,0 11-1,-2 17 0,3 10-1,0 10 2,1 8-2,-2 1 1,4 1-1,-1-3 2,-1-6-1,-1-7 1,-1-13 1,-1-10 0,-12-11 1,15-22 0,-13-12 2,1-12-1,-4-19 2,6-3-2,3-14-1,13-1 0,16 2-2,21 14-1,20 25-4,6 11-18,15 33-14,3 13 1</inkml:trace>
  <inkml:trace contextRef="#ctx0" brushRef="#br0" timeOffset="149817.569">20512 14013 6,'10'-14'30,"3"0"-3,-7-17-7,9 7-4,-16-20-6,10 0-1,-11-16-4,8 0 1,-4-8-2,5 0-2,3 2 1,4 6-2,4 8 0,2 15-1,2 11 0,0 17 0,0 15 0,-3 16 0,-2 18 0,-3 17-1,2 8 0,-3 7 0,-1 2-1,-2-4 1,0-5-1,-5-12 0,1-11-1,-5-17-1,0-13-1,-1-12 1,0 0 0,-13-21 0,10 5 0,-1-3 2,1-1 1,0 2 2,-1 2 1,-1 5-1,-3 3 1,-7 5 1,-11-1-1,-5 4 0,-10-3-1,-6 0-1,-2-2 0,0-5-3,13 9-19,4-6-10,16 3 1</inkml:trace>
  <inkml:trace contextRef="#ctx0" brushRef="#br0" timeOffset="150055.5826">21077 13431 25,'16'-6'31,"-1"6"1,3 14-22,-12 4-3,0 19-3,-6 8-3,0 9 0,-6 7-1,0 3 1,-5-2-1,-1-3 0,3-7-1,-2-15-8,8-6-22,2-9 0,7-11 0</inkml:trace>
  <inkml:trace contextRef="#ctx0" brushRef="#br0" timeOffset="150212.5916">21271 13786 18,'-30'-7'29,"-10"-1"1,-14-7-19,-5 7-5,-8 0-6,5 1-28,10 0 0,16 2-2</inkml:trace>
  <inkml:trace contextRef="#ctx0" brushRef="#br0" timeOffset="150503.6083">21540 13476 18,'6'-26'29,"-4"6"0,6 8-22,-8 12-1,-9 9-3,1 19-2,-1 13-1,0 12 1,0 11 0,-3 3 0,6 1-1,1-1 1,2-10-1,3-11-1,-1-13-2,3-9-5,-2-24-11,0 0-1,-12-17 1,11-8 2</inkml:trace>
  <inkml:trace contextRef="#ctx0" brushRef="#br0" timeOffset="150822.6265">21529 13562 25,'27'-64'17,"0"2"-2,4 21-3,-3 6-2,2 25-3,-7 10-2,-6 14-1,-5 3-1,-7 4 0,-13 0-1,-3 3 1,-9-3-1,2 2 0,0 3-1,5 3-1,8 3 0,10 4 1,8-1-1,9 0 0,5-1 0,4-2-1,0-8 1,-6-3 0,-6-5 1,-9 0-1,-11 1 1,-11 2 0,-11 1 0,-9 2 0,-7 1 0,2 1-1,2-1-2,0-10-11,17 1-18,18-14-1,0 0-1</inkml:trace>
  <inkml:trace contextRef="#ctx0" brushRef="#br0" timeOffset="151042.6391">22140 13356 0,'0'0'34,"0"0"-1,4 18 1,-6 6-23,2 26-3,-7 4-4,3 12-2,0 3-2,1 0 1,-2-2-2,1-9-2,3-2-3,-4-20-16,6-5-10,3-13 0</inkml:trace>
  <inkml:trace contextRef="#ctx0" brushRef="#br0" timeOffset="151214.6489">22293 13800 5,'-25'1'33,"-4"1"1,-6-5-2,4 5-22,-15-7-4,5 3-5,6 1-23,1-5-11,12-2 0</inkml:trace>
  <inkml:trace contextRef="#ctx0" brushRef="#br0" timeOffset="151530.667">22634 13462 23,'0'0'29,"-11"13"0,-7 4-22,-16 8-3,-5 14 0,-3 4 0,5 12 0,1 2 1,12 11 0,8-8 0,17 2-1,11-13 0,16-6-2,6-9 0,8-11-2,4-10 0,4-15-2,2-10-2,-5-16 0,0 2-3,-13-11-7,-1 12-18,-12 7 0,-7 9 0</inkml:trace>
  <inkml:trace contextRef="#ctx0" brushRef="#br0" timeOffset="151832.6843">22709 14465 30,'-25'-30'33,"-20"0"2,-27-14-24,-10 13-1,-36-7-4,-18 8 0,-24-4 0,-22 7-3,-15 0 1,-3 4-3,-4 3 0,3 2 0,16 9-4,24 0-12,34 19-19,32 3-3,36 8 2</inkml:trace>
  <inkml:trace contextRef="#ctx0" brushRef="#br0" timeOffset="152190.7048">21318 14639 3,'12'-15'32,"2"5"-1,7 2 0,8-4-26,11 12-1,6 1-3,6 6-1,4 6 1,-3 3 0,-8 4 0,-11 3 0,-22-2 3,-17 0-1,-25-6 2,-11 3-1,-17-8 1,0 4-1,-1-8 1,15 5-1,17 4-1,25 9 0,27 8-3,28 8 0,28 10-3,8-7-11,20 9-21,-5-11-4,1-11 1</inkml:trace>
  <inkml:trace contextRef="#ctx0" brushRef="#br0" timeOffset="183071.471">3043 16730 19,'9'-1'31,"-9"1"0,0 0-18,-10 7-6,-15-5-2,-2 5-3,-7-4 0,2 4-1,-1-2-1,1-2 0,3 0 1,4-2-1,6-1 0,6 3 1,13-3 0,-4 13 0,7-2 0,5 6 0,5 6 0,-2 4-1,0 2 0,-5 0 0,-3-2 0,-6-2 0,-5-6 0,-5-4 0,-3-9 0,1-5 0,4-5 0,11 4 0,1-18 0,17 9 0,12 0 0,11 6 0,13 3 0,7 5 0,2 7 0,-2 7 0,-8 7 2,-12 4-1,-14 6 0,-17-1 0,-18 0 2,-19-3-2,-17-3 1,-13-5-1,1-1-11,-6-9-23,16-9-2,11-10 2</inkml:trace>
  <inkml:trace contextRef="#ctx0" brushRef="#br0" timeOffset="183528.4972">3676 16678 14,'-21'-3'34,"2"11"-1,-11-4-10,3 20-11,-12-2-4,7 16-1,-5 2-4,8 6 0,6 1-2,9 3 1,11-3 0,13-3-1,14-5 0,9-7-1,14-11 0,3-7-1,6-11-1,-1-7 0,-2-9-2,-9-6 1,-8 1 0,-12-2 1,-13 3 0,-14 4 2,-13 8 0,-13 5 1,-13 8 0,-7 4-1,-4 5 2,0 0-2,10 6-5,1-6-26,23-3-4,19-14-1</inkml:trace>
  <inkml:trace contextRef="#ctx0" brushRef="#br0" timeOffset="183942.5209">5799 16857 30,'0'0'34,"-19"12"2,-5-16-25,-1 10-4,-14-8-3,-4 7-2,-1 3-3,-1-6-10,13 12-23,4-2 0,12 2 0</inkml:trace>
  <inkml:trace contextRef="#ctx0" brushRef="#br0" timeOffset="184064.5278">5751 17103 7,'5'13'35,"-20"-9"-4,-18-7 2,-16-4-58,-21-2-7,-16 1 1</inkml:trace>
  <inkml:trace contextRef="#ctx0" brushRef="#br0" timeOffset="186775.6829">6140 16654 24,'23'-12'29,"0"2"-12,17 11-6,-1-10-3,13 9-3,-7-6-1,0 7 0,-5-1-1,-6 6 0,-11 3 0,-10 11 0,-12 4-2,-7 12 1,-8 6-1,-4 11 1,-2 6-2,1 7 2,0 4-1,4-5-10,9-1-25,1-8-1,7-17 0</inkml:trace>
  <inkml:trace contextRef="#ctx0" brushRef="#br0" timeOffset="187478.7231">6631 16963 33,'0'0'34,"3"-13"2,-12 0-28,9 13-5,0 0-22,-15 12-16,15-12 2</inkml:trace>
  <inkml:trace contextRef="#ctx0" brushRef="#br0" timeOffset="187989.7524">7009 16680 25,'0'0'28,"-22"-2"-14,15 16-3,-12-2-3,6 16-2,-6-4-1,5 18-1,-4-1-1,6 10 1,-3-1-2,6 3 1,-1-2 0,5-2-1,0-5 1,4-9-2,2-10 1,5-9-1,6-9 0,6-8-1,10-8-2,7-6 1,8-4-1,6 1 0,4 2 0,0 3 0,0 6-1,-9 1 0,-7 10 0,-18-6-21,-5 6-7,-14-4-5</inkml:trace>
  <inkml:trace contextRef="#ctx0" brushRef="#br0" timeOffset="188223.7657">7053 16950 15,'0'0'31,"-12"-2"2,12 2-24,2 16-3,-1 4-2,8 13 1,-4 7-1,4 12-1,-3 2 0,0 5-2,-2 4 0,-6-6-5,6 0-27,-8-13-4,4-18 0</inkml:trace>
  <inkml:trace contextRef="#ctx0" brushRef="#br0" timeOffset="189421.8343">7475 17315 20,'8'5'29,"4"-4"-8,-12-1-6,20-4-6,-3 0-3,6 3-2,3-1-1,7-3-2,5 0 0,3-4-1,2-1 0,-2-7 0,-4-3 2,-4-2-1,-12-4-1,-6-4 1,-16-4 0,-9 0 0,-13 0 0,-11 7-1,-9-2-1,-5 2 2,-6 5-1,-2 0 0,4 6 0,5 0 0,10-3 1,9-1-1,12 1 0,11-1 0,12 0 0,10 1 0,10 1 0,6 2 0,2 3 0,0 4 0,-4 5-1,-7 5 1,-9 4 0,-7 8 0,-12 6 0,-8 4 0,-7 9 0,-3 6 0,-1 2 0,-1 3 1,3 1-1,3 0 2,6 0 0,6-2 0,8-6 0,3-3-1,8-2-2,1-5-10,11-1-24,-5-6 0,9-4-3</inkml:trace>
  <inkml:trace contextRef="#ctx0" brushRef="#br0" timeOffset="198328.3437">14699 10626 12,'10'8'31,"-4"14"1,-2 6-12,1 18-6,-9-3-6,3 7-4,-3-3-2,1-1-1,0-12 0,0-9-1,2-13 0,1-12 1,0 0-1,8-24 3,-2-7-2,7-6 1,1-7-1,4 1 1,2 5 0,2 10 0,0 11-1,-4 16-1,-2 16 1,-4 14-1,-6 14 1,-4 3-1,-6-2 1,-2-9-1,-1-11-1,1-13 1,6-11 0,1-13 0,11-9 0,8-2 0,11-3 0,9-5 1,7 2 1,1-1-1,-1 4 0,-5 10 1,-4 13-1,-10 17 0,-12 18 1,-7 17-2,-8 20-8,-16 8-24,4 13-5,-3 9 1,4 5 0</inkml:trace>
  <inkml:trace contextRef="#ctx0" brushRef="#br0" timeOffset="199204.3938">11106 15950 18,'-10'14'33,"5"13"-1,-2-2-14,14 21-6,-7-7-5,5 8-4,-4-7 0,2-1-3,-3-8 2,0-5-3,-1-14 2,1-12-1,0 0 1,0 0 0,12-15-2,-1-3 2,2-11-1,2-7 0,0-6 0,2-3 0,1 3 0,-1 3 0,1 9 0,-2 14 1,1 18-1,1 20 0,-3 15 0,2 8-1,-4 3 2,2 0-1,-4-3 0,-1-11 0,-3-8 0,-1-15 0,-6-11 1,14-18 0,-9-10-2,2-9 2,7-6-1,4-5 1,6 1-1,4 5 0,0 10 0,5 13 0,2 21 1,-1 18-1,-3 18 0,-5 14-1,-3 9 1,-7 2-2,2 5-11,-16-23-21,4-15-3,-6-30 0</inkml:trace>
  <inkml:trace contextRef="#ctx0" brushRef="#br0" timeOffset="200042.4417">9090 10121 25,'0'0'32,"8"-9"0,2 26-16,-7 2-5,7 15-3,-2 0-3,4 7-2,-3-2-1,-1 1-1,-3-9 0,-1-7 0,-3-12-1,-1-12 0,0 0 1,-4-25-1,9-3 0,6-6 0,2-9 0,5 0 0,5 0 1,1 5-1,-1 8 0,0 15 1,-6 13 0,-2 14 0,-6 18 1,-1 9 0,-7 2-1,-1-1 1,-3-5-1,0-12 1,3-23-1,0 0-1,-2-11 0,10-17 0,6-9 0,4-8 0,13-7 0,8-1 0,4 7 1,3 9-1,-1 14 1,-4 17-1,-3 19 0,-8 21-1,-8 30-1,-11 14-5,2 27-24,-5 10-6,7 14 0,9 9 1</inkml:trace>
  <inkml:trace contextRef="#ctx0" brushRef="#br0" timeOffset="210851.0599">8094 16914 5,'0'0'32,"7"-23"0,-7 23-19,5-15-2,-5 15-5,0 15-1,1 12-2,-2 9-1,4 10 1,-1 6 0,3 6 0,0 4-1,3-5-1,-1-11 1,1-9-1,-4-11 2,1-16-3,-5-10-1,5-20 0,-5-11-1,-2-10 0,2-8 0,2-6 1,6-3 0,6 4-1,8 7 1,6 11 1,2 16 1,9 19-1,0 15 0,1 16 0,-5 12 3,-7 5-1,-10-4 1,-6-7-2,-10-12 0,-2-24 0,-16 2 0,6-21 0,-2-12-2,5-8 0,7 1-1,10 1 2,8 5 0,6 6 0,6 5 1,3 10-1,-3 11 0,-2 7 0,-6 13 0,-4 11 1,-5 14 0,-5 8-2,-3 14-6,-12-2-20,7-2-8,-7-13 0</inkml:trace>
  <inkml:trace contextRef="#ctx0" brushRef="#br0" timeOffset="211385.0905">8722 16221 19,'-6'-14'33,"6"14"1,8-10-20,6 14-7,-1-10-3,5 5-1,3-2-3,4 2 1,2 1-1,-1 4 1,-2 3-1,-5 5 0,-6 9 1,-11 8-1,-11 8 2,-10 9-2,-8 5 1,-6 0-1,0 0 2,0-6-1,7-4 0,8-10-1,12-12 1,14-6-1,18-8 0,10-7 0,14-4 0,6-9-3,15 0-4,-4-12-21,16 13-8,5 3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10-10T00:09:00.01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3">
        <inkml:traceFormat>
          <inkml:channel name="X" type="integer" max="2631" units="in"/>
          <inkml:channel name="Y" type="integer" max="1652" units="in"/>
        </inkml:traceFormat>
        <inkml:channelProperties>
          <inkml:channelProperty channel="X" name="resolution" value="254.00655" units="1/in"/>
          <inkml:channelProperty channel="Y" name="resolution" value="254.03659" units="1/in"/>
        </inkml:channelProperties>
      </inkml:inkSource>
      <inkml:timestamp xml:id="ts1" timeString="2011-10-10T00:09:02.809"/>
    </inkml:context>
  </inkml:definitions>
  <inkml:trace contextRef="#ctx0" brushRef="#br0">12977 8144 9,'-9'-10'15,"9"10"-2,0 0-3,0 0-1,12 19-3,-2-8 0,4 10-1,2-1-2,3 5 0,2 4-2,1 3 1,2 6-1,2 4 1,0 4-2,5 3 1,1 3-1,5 2 1,-4 6 0,6 0-2,0-1 2,2 2-2,-1 2 2,0 2-2,-3 5 1,3 0-1,1 0 1,0 1 0,3 5 1,3 2 0,4 2 0,2 4 0,6 2-1,4 5 1,-3 3 0,2 2 0,-2-1-1,1 1 1,0-4 0,-3-1-1,-1-2 2,0 1-2,-1-3 1,0 0 0,3 1 0,0 1 0,-2 1-1,4 4 1,3 0-1,1 0 0,4 1 1,1 1-1,1 1 0,0 1 0,-1 0 0,1 2 1,-3 0-1,0 3 1,0 0-1,0 3 1,-1 0-2,1 3 1,-1 5 0,3 1-1,-2-2 0,3 0 2,3-1-1,3 0 0,-1-2 0,5 1 0,-2-2 1,0-4 0,1-4-1,-1 2 0,-3-7 0,0 1-1,-5-6 1,-4-5-1,-4-6 0,-8-9-1,-6-4-4,-16-16-23,-6-10-2,-9-15 1</inkml:trace>
  <inkml:trace contextRef="#ctx0" brushRef="#br0" timeOffset="1036.0593">17060 14343 20,'9'-15'18,"-9"15"-3,-8-17-6,8 17-4,-21-20 0,9 16-2,-5-4 1,-1 8-1,-6-3 2,-1 5-1,-7-5-1,1 5 0,-10-1 0,2-1-1,-9-1-1,1 0 1,-5 0-1,-5-1 0,-7 3 0,-6-2 0,-5-1 1,-6 6-1,-5-3 1,-3 2 0,-8 5-1,-3 4 1,-2 1 0,-2 3 0,-2 0 0,-2 1-1,-10 1 0,-3-2 0,-3-5 0,0-2 0,-9 1 0,-2-2-1,-4-2 0,-2 0 1,1 0-1,-6 1 0,1-2 1,-7-1 0,-2-5-1,-4-1 1,-1-3 0,-4 2 0,-5-1 0,3 2 0,0 1 0,3 2-1,-1 1 1,4 4-1,-2-4 1,1 3-1,-4-3 0,-3 0 1,-1-2-1,-4-3 0,1 1 1,-1-3-1,-4 0-1,-3-4 1,2 1 0,1 0 0,-5-1 0,2 1-1,3 0 1,-2 3 0,3 0-1,6 2 1,6 2 0,4 2 0,7 2 0,5 2 0,9 1-1,7-2-5,22 9-22,6-14-9,21-11 0</inkml:trace>
  <inkml:trace contextRef="#ctx0" brushRef="#br0" timeOffset="2603.1489">12876 8183 5,'-13'15'15,"-3"1"-4,-5 2-3,-1 4-2,-7 4-1,-2 4-1,-5 6 0,-5 8-1,-5 5 1,-3 10-1,-7 7 1,0 11 0,-8 7 1,1 9 0,-6 3-2,0 5 0,-5 4-1,-1 6 1,-1-2-2,-1 7 0,-1-5-1,-3 0 1,-1-2-1,-2-1 0,0-4 0,-1-1 1,-1 3-1,-1-1 0,-3-2 0,0 2 1,-5 0-1,4 0 1,1 1-1,0 0 0,0-5 0,-1-6 0,2-3 0,1-4-1,2 1 0,2-1 0,-1 3 0,-1 1 1,-1 6-1,0 5 0,-2 4 1,3 3-2,1-1 2,2 3-1,3 0 2,3-4-1,2-8 0,1 0 0,0-6 0,-2 4 0,-2-1 0,0 3-1,-1 4 1,-1-1 0,0 1-1,3-5 1,4-7 0,6-8 0,2-9 0,6-10-1,3-11-6,4-9-22,6-7-1</inkml:trace>
  <inkml:trace contextRef="#ctx1" brushRef="#br0">1438 6146,'0'0</inkml:trace>
  <inkml:trace contextRef="#ctx0" brushRef="#br0" timeOffset="5221.2986">15366 9817 23,'-3'-15'22,"0"-9"-2,9 9-4,-4-11-1,13 10-4,-3-8-3,10 8-2,2-3-1,10 8-1,3 4-2,7 3 0,3 8-2,0 3 0,-4 4 0,-7 7 0,-8 6-1,-9 5 1,-15 3 0,-12 5-1,-13 2 1,-7 1-1,-3 2 1,-6-3 0,1-4 0,3-2 0,5-4 0,7-6 1,10-2-1,12 14 0,14-20 0,11 0 0,7 0 1,8-1-2,5 1 1,2-2 0,-1 2 0,0 3 1,-8 1-1,-4 0 2,-5 5-1,-10-1 1,-6 5-1,-13 1 2,-5 1-1,-13-2 1,-8 2-2,-16 3-3,-16-3-17,-5 8-16,-4-3-2,-5-17 0</inkml:trace>
  <inkml:trace contextRef="#ctx0" brushRef="#br0" timeOffset="6812.3897">12262 15045 4,'8'-14'27,"-3"4"-5,-10-13-5,5 10-4,-11-9-3,4 8-3,-9 2-2,1 7-2,-9 7 0,0 12-1,-4 14 0,1 13-1,-3 14 0,0 8 1,1 7-1,2 7 0,3-3 0,8 3-1,7-7 1,9-3-1,11-6 0,7-3-1,7-7 1,7-7-1,5-7 0,1-11 1,-1-13-1,-4-15 0,-4-16 1,-6-16-1,-11-6 1,-4-3 0,-6-2 1,-6 5-1,-6 5 2,-5 11-1,-9 17 0,-3 13-1,-3 12 0,-5 7-12,5 21-21,0 0-1,7 2 0</inkml:trace>
  <inkml:trace contextRef="#ctx0" brushRef="#br0" timeOffset="8326.4763">14739 13046 6,'-7'-17'29,"0"-1"-4,9 5-3,-4-9-6,16 12-5,-7-7-3,11 9-3,-2-4-2,7 9-1,2 1-1,0 8 0,-1 6-1,-3 5 0,-3 4 1,-6 7-1,-8 3 0,-8 1 1,-10-2-1,-5-4 0,-8-1 1,-4-8-1,-1-3 1,5-3-1,3-1 1,11 1 0,12 4-2,8 2 1,11 3-1,8 3 0,6 2 1,1 4-2,4 1 1,-3-2 0,-5 1 1,-8 1 0,-6 0 0,-9 1 1,-8 0-2,-10-1 2,-6-6-1,-6-3 0,-4-5 0,0-4 0,1-2-3,0-14-9,9 7-21,5-7 0,13 4 0</inkml:trace>
  <inkml:trace contextRef="#ctx0" brushRef="#br0" timeOffset="8840.5057">15388 13194 11,'-7'-20'16,"-1"2"0,-7-8-4,3 6 1,-9-9-3,7 14 3,-12-1-5,8 14-1,-8 2-1,3 13-2,-4 3-1,2 11 0,2 8-2,4 5 0,3 2 0,11 3 0,5-4 0,7 1 1,9-5-1,5-3-1,6-9 1,3-7 0,-3-8-1,1-7 0,-3-8 0,-3-10-1,-3-7 0,-1-11 0,-2-9 0,-4-5 0,-1-1 0,-3-2 0,-3 1 1,-7 0-1,-4 5-2,-9-6-9,0 10-21,-6 2 1,1 0-1</inkml:trace>
  <inkml:trace contextRef="#ctx0" brushRef="#br0" timeOffset="9243.5287">15452 12512 25,'-10'-21'23,"-2"9"-4,-9-4-3,7 16-3,-7 4-5,7 15-3,-4 5-1,6 9-2,1-1 2,8 5-2,3-5 0,8 2-1,2-14 1,10-5-1,-2-10 0,5-11 0,-4-8-1,2-10-1,-8-3 1,-3-5-2,-6 11 0,-11-3-5,-3 16-27,-10 11 2,-8 6-2</inkml:trace>
  <inkml:trace contextRef="#ctx0" brushRef="#br0" timeOffset="25675.4686">15117 9094 28,'27'-35'31,"8"5"-14,16 17-4,-1 2-6,16 14-4,6 14-1,10 14-1,6 18-2,6 16 1,4 25-1,1 20 1,2 27-1,-9 18 1,-15 21-1,-18 16 2,-20 5 0,-27 2 0,-23-16-1,-27-22 0,-25-33 0,-20-32 1,-17-44-1,-9-42 1,-10-49 2,1-37 0,-7-42 1,6-25 1,3-33-1,15-25 0,15-25-1,17-15-2,24 4-3,23 10-3,38 35-12,22 31-19,25 50 2,15 53-1</inkml:trace>
  <inkml:trace contextRef="#ctx1" brushRef="#br0" timeOffset="23117.3222">7067 14322,'0'0,"0"0,0 0,0 0,0 0,0 0,0 0,0 0,0 0,0 0,0 0,0 0,0 0,0 0,0 0</inkml:trace>
  <inkml:trace contextRef="#ctx0" brushRef="#br0" timeOffset="26952.5416">12929 8545 17,'-1'27'36,"9"13"-1,9 14-1,5 1-23,9 16-7,-8-1-3,-2 1-5,1 12-22,-14-8-10,-3-1 1,-9-3 0</inkml:trace>
  <inkml:trace contextRef="#ctx0" brushRef="#br0" timeOffset="27177.5545">13052 10821 5,'-2'52'26,"-11"-15"-6,3-8-31,3 5-9</inkml:trace>
  <inkml:trace contextRef="#ctx0" brushRef="#br0" timeOffset="27315.5624">12947 11650 28,'-13'75'32,"-2"-8"1,2-12-12,1-2-22,-1-10-29,2-4-1,2-1-1</inkml:trace>
  <inkml:trace contextRef="#ctx0" brushRef="#br0" timeOffset="27445.5698">12873 12582 23,'-2'81'33,"1"-5"-2,-1-7-3,-2-7-44,0-13-16,-3-12 1,1-10-2</inkml:trace>
  <inkml:trace contextRef="#ctx0" brushRef="#br0" timeOffset="27679.5832">12828 13223 0,'1'58'31,"1"3"1,0 5 0,3 7-18,-8-11-10,2-6-4,0-1-2,-2-5-1,4-2 0,-3-4 2,2 1 1,-1 1 0,-2-1 2,0 10 1,-4 0 1,4 14-1,-4 3 0,6 9-1,-1 1-2,2-9-8,8 0-24,-1-13-1,4-13-1</inkml:trace>
  <inkml:trace contextRef="#ctx0" brushRef="#br0" timeOffset="28023.6029">12726 13927 7,'6'-25'35,"4"6"0,10 12 1,2-9-20,13 17-7,-5-9-5,4 2-2,2-2-1,3-4-1,0-1 1,2 0-1,-3 1 1,-4 5 0,-3 7 0,-5 8 1,-7 11-1,-8 17 1,-6 11-2,-6 13-2,-3 16-3,-11 0-23,7 21-8,-4-1 0,10 11-1</inkml:trace>
  <inkml:trace contextRef="#ctx0" brushRef="#br0" timeOffset="28475.6287">14306 15112 8,'9'-21'32,"1"-2"0,10 13-9,-6-14-8,13 16-6,-4-9-4,6 13-1,-6-1-2,3 11-1,-5 11-1,-5 12 1,-9 11-1,-11 9 0,-10 7 0,-9 4 0,-7-2 1,-5-8-1,-2-14-1,-1-10-1,5-12-2,6-20-6,18-2-23,6-14-1,22 1 1</inkml:trace>
  <inkml:trace contextRef="#ctx0" brushRef="#br0" timeOffset="28714.6424">14753 15088 7,'9'-19'32,"-15"1"0,6 18-9,-37-17-8,12 17-4,-12-10-4,6 12-1,-1-4-2,12 13-1,9 1-1,14 13-1,11 5-1,14 5-1,15 8 1,10 8-1,14 6 0,8-4-2,11 3-1,0-14-4,12 6-22,-5-14-6,9-2 1</inkml:trace>
  <inkml:trace contextRef="#ctx0" brushRef="#br0" timeOffset="29940.7125">17269 17237 12,'-25'-8'32,"-12"-2"-3,-16-1-20,-13 8-2,-18 4-4,-16 5-2,-22 3 0,-20-2 0,-26-7 0,-29-3 0,-28-12-2,-26-4 2,-31-10-1,-24-3 2,-31-7-1,-24 5 2,-20-3 0,-14 11 0,-18 1 2,-7 6-2,-15 4 0,-2 6-1,1 1-1,11 2-1,2 0-1,9-1 1,19-1 0,17 4 0,23-2 0,30 0 0,32 4-1,31 1-2,48 12-15,36-12-19,56-4 2</inkml:trace>
  <inkml:trace contextRef="#ctx0" brushRef="#br0" timeOffset="30459.7422">12179 17422 0,'7'10'35,"-5"3"0,-13 2-1,-8 7-27,-19 7-2,-11 16-4,-11 12 2,-3 14-3,0 9 1,6 8 0,16 5-1,17 8-1,31 1-1,24 0-3,25-9 0,13-9 0,19-13-1,1-15 1,6-15 0,-11-25 3,-14-22 2,-22-22 1,-48 28 1,25-104 1,-50 39-1,-21-1 1,-25 3-3,-20 15-22,-5 3-9,10 11-2</inkml:trace>
  <inkml:trace contextRef="#ctx0" brushRef="#br0" timeOffset="30863.7653">15244 15323 11,'-8'12'33,"8"-12"-7,0 0-26,16-2-27,1-13-4</inkml:trace>
  <inkml:trace contextRef="#ctx0" brushRef="#br0" timeOffset="31049.776">15400 15179 19,'1'30'36,"-7"-12"0,6-18-13,-21 13-54,7-22-3,-3-20-3</inkml:trace>
  <inkml:trace contextRef="#ctx0" brushRef="#br0" timeOffset="52576.0072">11962 10951 29,'4'-23'30,"4"7"-4,-7-2-9,9 12-5,-10-7-4,0 13-1,0 0-3,3 14-1,-6 9 0,0 18-2,-3 12 1,2 16-1,1 14 0,4 13 0,3 3 0,3 0 0,0-10-1,4-11 1,-1-17-1,-1-18 0,0-25 0,-9-18 0,15-18 1,-9-16-1,2-6 1,5-5-1,2-2 0,5 5 1,2 15 0,3 12-1,-2 15 1,0 17-2,-4 19 1,-2 12-1,-6 11 0,-2 1-3,-1 4-8,-13-12-19,3-9-4,-4-15 0</inkml:trace>
  <inkml:trace contextRef="#ctx0" brushRef="#br0">11937 11021 12,'1'-37'31,"7"-4"1,4-4 0,-1-8-20,12 6-6,2-3-4,7 14 0,7 4-1,10 15-1,5 16-1,4 19 0,10 25 0,-3 19-1,4 25 0,-7 16-1,-6 25 1,-14 12-1,-12 18 1,-20 6 1,-22 1-2,-19-6 3,-22-10-1,-12-20 0,-17-28 0,-11-28 1,-9-36 2,0-27 2,1-35 2,7-21 1,5-34-1,15-13 2,11-23-1,24-3-1,17-19-2,21-10-8,25 5-14,18-13-18,27 12 0,18 13-1</inkml:trace>
  <inkml:trace contextRef="#ctx1" brushRef="#br0" timeOffset="50135.8676">4856 15498,'0'0</inkml:trace>
  <inkml:trace contextRef="#ctx0" brushRef="#br0" timeOffset="61535.5196">11304 12755 14,'0'0'33,"2"15"0,-9-4 1,-3 9-24,-15-6-4,-1 8-2,-10 0-2,-1 9 1,0 1-1,8 3 0,4 3 0,14 3 0,9 3-1,9-1-2,12 1 1,11-6-2,7-1 1,5-11-2,3-9 2,-3-18-2,-6-16 2,-9-18 1,-13-15 0,-12-14 0,-12-8-1,-11-9-4,-2 13-10,-6 3-18,6 17 1,5 13-1</inkml:trace>
  <inkml:trace contextRef="#ctx0" brushRef="#br0" timeOffset="61752.532">11476 12820 10,'5'10'31,"-2"10"0,3 7-7,3 22-9,-6 8-8,4 19-2,-3 13-4,0 17 1,0 4-1,0 2 0,1-9-2,-2-13-2,2-15-10,-5-31-19,-1-28 1,-3-34-1</inkml:trace>
  <inkml:trace contextRef="#ctx0" brushRef="#br0" timeOffset="61986.5454">11474 12880 33,'25'-28'35,"4"8"0,6 10-1,-5-3-28,1 9-3,-8 1-3,-4 6 1,-6 3-1,-9 8-1,-6 7 1,-10 6 0,-6 4 0,-6 2 0,-3 2-1,-3-3-1,3 3-5,-2-18-18,13 3-9,5-10 0,11-10 0</inkml:trace>
  <inkml:trace contextRef="#ctx0" brushRef="#br0">11808 12980 5,'1'19'31,"-1"-1"1,1 8 0,2 16-19,-3 11-8,2 21-2,-2 14-2,3 16-1,-1 12 0,1 5-1,2-5 0,-2-13-1,0-19 0,-4-29-3,0-24 0,1-31-4,-12-33-3,0-31-2,5-9 2,0-28 1,8-2 2,0-15 3,11 5 2,3 6 6,4 5 5,5 18 2,2 9 2,5 26 0,-6 10-1,9 29 2,-7 7-3,5 20-2,-9 1-1,1 16 0,-10 3-4,-6 8-1,-9-2-1,-10-3-1,-15-7-4,-15-20-17,-7-12-11,-4-15 1</inkml:trace>
  <inkml:trace contextRef="#ctx1" brushRef="#br0" timeOffset="59510.4038">3977 15671</inkml:trace>
  <inkml:trace contextRef="#ctx0" brushRef="#br0" timeOffset="62945.6003">16621 8558 9,'1'-27'35,"3"9"-2,6 11 1,-10 7-21,15 19-3,-16 8-4,2 25-3,-5 18-1,-1 21-2,0 19 0,-1 5-2,3 5 0,-2-14-3,8-9-3,-6-40-15,10-22-12,-7-35 2,16-31-1</inkml:trace>
  <inkml:trace contextRef="#ctx0" brushRef="#br0" timeOffset="63095.6089">16842 8657 13,'26'-33'32,"-4"24"1,-13 16-11,4 35-5,-19 8-7,6 25-5,-10 13-4,2 3-7,5 8-21,-3-8-8,4-9 2</inkml:trace>
  <inkml:trace contextRef="#ctx0" brushRef="#br0" timeOffset="63262.6184">16926 9207 25,'-10'-8'34,"-7"7"1,-8 2-2,-1 8-24,-12-13-5,-1-5-4,-1-1-7,-2-11-21,12 0-7,9 2 1,13 3-1</inkml:trace>
  <inkml:trace contextRef="#ctx0" brushRef="#br0" timeOffset="63684.6426">17151 9129 6,'0'0'32,"7"14"0,-2 8 1,5 15-21,-9-1-5,5 9-3,-6-1 0,2 1-1,-5-11-2,3-10 1,0-24-2,0 0 0,6-17-1,0-14 0,5-12 0,4-6-1,3-2 1,3 6 0,1 9 1,-1 7 0,-3 14 0,-1 18 0,-4 20 1,-2 21-1,-4 25 0,-2 18 1,-2 23-1,-4 17 0,-3 9 1,-5 0 0,-3-7 1,-7-12-1,-7-26-1,-4-26-1,-2-30-2,-3-38-9,7-24-21,2-21-1,10-16 0</inkml:trace>
  <inkml:trace contextRef="#ctx0" brushRef="#br0" timeOffset="64063.6642">17656 9234 26,'-3'64'29,"3"23"1,6 21-19,-6 8-6,6 19-1,-3-2 0,2-1-1,-4-20 1,-1-15-1,-3-35 0,-3-27-1,-6-39 0,1-31 0,-6-36-2,6-26 1,-1-25-1,4-13 0,9-5 0,9 1-1,10 12 2,12 20-2,11 31 1,6 30 0,4 32 2,0 27 0,-10 18 0,-6 23 2,-18 7-2,-13 5 2,-26-8-3,-21-16-11,-21-9-24,-26-17-2,-22-23 0</inkml:trace>
  <inkml:trace contextRef="#ctx0" brushRef="#br0" timeOffset="65731.7596">1558 8372 7,'-13'-16'35,"-3"2"1,-1 1 1,-5 1-19,6 21-6,-11 0-6,6 16-2,1 6-3,7 11 0,11 2 0,10 4-1,16 4 1,13 2 0,10 5 2,6 2 0,6 5-2,-3 2 0,-9 3-1,-12 3 3,-19-2-1,-16-6-2,-20-13-1,-16-12-1,-16-12-4,-8-26-15,1-12-16,13-16-3,12-14 1</inkml:trace>
  <inkml:trace contextRef="#ctx0" brushRef="#br0" timeOffset="66113.7815">2267 8506 21,'14'-23'35,"-6"-1"1,-8 4-1,-17 2-22,1 28-4,-20 6-5,-2 20-2,-7 12-2,5 14 0,-2 9 1,7 5 0,10-5 0,16-3 0,15-11 1,21-9 0,14-10 1,8-10 1,9-13-4,1-10 1,-4-14 0,-7-12-1,-11-18-1,-13-12 1,-18-15-1,-16-10-1,-15-7 1,-10-7-4,-1 9-16,-10-4-15,12 7-1,7 8 1</inkml:trace>
  <inkml:trace contextRef="#ctx0" brushRef="#br0" timeOffset="66369.7961">2830 8242 16,'-3'26'33,"-1"3"0,-1 5 0,4 15-20,-9-1-4,5 17-3,-3 3-3,5 6 0,-2-4-1,3 0-1,2-5 0,1-7-1,7-6-3,-2-18-5,12-5-17,-7-21-9,3-15 0,0-16 0</inkml:trace>
  <inkml:trace contextRef="#ctx0" brushRef="#br0" timeOffset="66579.8082">3076 8237 20,'32'-8'23,"6"19"-4,-8 7-1,7 26-2,-13 6-2,3 23 0,-13 3-3,1 17-3,-12 0-4,-2 4-3,-2-4-3,-8-17-4,6-8-15,-5-19-13,2-22-1,6-27 1</inkml:trace>
  <inkml:trace contextRef="#ctx0" brushRef="#br0" timeOffset="66710.8156">3259 8751 30,'-31'-17'31,"-16"11"1,-20 3-14,-9 6-25,-15-5-19,7 6-5,-1-9 0</inkml:trace>
  <inkml:trace contextRef="#ctx0" brushRef="#br0" timeOffset="67483.8599">3970 8457 21,'-32'-32'34,"-3"7"2,1 10-2,-5 12-24,9 27-3,-12 18-2,4 14-2,-1 17 0,1 9-1,5 6 0,10 0-1,9-8 0,11-6 0,17-8-2,14-11-2,19-8-3,5-17-2,15 1-7,-10-25-9,11 2-2,-16-22 2,3 5 5,-16-15 7,-5 4 8,-9 3 7,-11-6 8,6 16 12,-16-13 2,6 13 2,-15-17-6,9 8-5,-13-19-5,9-3-4,-3-13-4,6-8-2,6-7-2,4-10 0,10 1-1,2 1 0,3 5 0,0 10 0,-1 12 0,-5 10 0,-3 18-1,-8 14 1,-2 12 0,-6 4 0,1 11-1,-4-1 1,1 8-1,-1-3 1,1 1 0,-2-5 1,3-2-1,-3-2 1,4-6 0,-3 0 1,0-2 0,2 2 0,-1 4 1,2 7-1,1 9 2,3 12-2,4 10 1,7 10-2,6 5 2,3 4-2,4-2 1,0-6-1,1-9-2,-9-19-6,-1-9-17,-22-28-7,0 0 1</inkml:trace>
  <inkml:trace contextRef="#ctx0" brushRef="#br0" timeOffset="67610.8671">4439 8959 7,'-12'-4'33,"1"7"0,-7-2 1,-12 0-21,-13-8-7,-8-1-9,-2-4-26,-2 3-3,6-6 0</inkml:trace>
  <inkml:trace contextRef="#ctx0" brushRef="#br0" timeOffset="67863.8816">4746 8359 16,'12'-18'32,"-2"22"0,-1 23-14,11 34-5,-6 10-4,11 26-2,-4 8-3,1 15-1,-3-2-3,-4-9-3,-3-11-2,-7-25-12,0-20-17,-3-26 1,-2-27-1</inkml:trace>
  <inkml:trace contextRef="#ctx0" brushRef="#br0" timeOffset="68064.8931">5130 8445 10,'9'20'30,"-4"19"2,-1 10-11,5 20-7,-4 4-6,6 12-5,1 2-2,4-2-1,-2-3-1,-2-13-2,-3-2-8,-14-18-21,-6-22 0,-3-17 1</inkml:trace>
  <inkml:trace contextRef="#ctx0" brushRef="#br0" timeOffset="68168.899">5068 9064 16,'-12'-38'33,"3"4"0,-1 0-10,3 14-12,-7 3-31,-3 9-10,-8-4-2,-3 8 0</inkml:trace>
  <inkml:trace contextRef="#ctx0" brushRef="#br0" timeOffset="69180.9569">1776 8100 9,'39'-65'26,"28"12"0,13 5-19,20 10-2,12 17-1,21 16 1,13 20-1,8 26-2,5 24-2,-11 30 0,-10 25-2,-25 26 2,-31 21 0,-43 20 0,-42 8 0,-41-2 3,-42-5 1,-43-19 2,-25-14 3,-31-37-1,-1-21 2,-15-52 2,7-16-1,-1-39-3,22-19 2,1-39-2,16-27-5,28-29-3,27-27-3,36-7-4,35-26-2,28 14 0,21-4-7,38 36-15,21 32-8,13 36 3</inkml:trace>
  <inkml:trace contextRef="#ctx0" brushRef="#br0" timeOffset="69611.9816">1506 11183 5,'5'-18'36,"-5"0"0,-9 3 0,-7-2-20,-5 19-5,-14 2-7,-12 10 0,-5 5-2,3 7 0,9-2 0,16 1-2,17 2 0,12-3 1,18 3 0,18 3-2,15 3 0,6 9 1,-3 4-1,-12 6 2,-16 2 0,-15 0-1,-18-4 0,-15-12-2,-15-8 0,-15-18-3,0-7-1,-6-24-5,5-4-21,25-16-7,11-14 3</inkml:trace>
  <inkml:trace contextRef="#ctx0" brushRef="#br0" timeOffset="69823.9937">1665 11029 14,'7'24'36,"4"9"0,6 16-5,4 3-12,14 27-7,-8 1-7,7 16-3,-9 0-5,-7-2-6,-2 4-4,-17-23-5,-1-9-14,-9-23-3,-4-16 1</inkml:trace>
  <inkml:trace contextRef="#ctx0" brushRef="#br0" timeOffset="70183.0142">2244 11139 7,'-2'25'34,"0"12"-1,-8 11 1,-3 11-19,10 18-5,-13 8-7,5 10-2,1-1 0,7-2 1,1-16 1,6-13 0,-3-19 1,5-13-1,-6-31 1,17 0-1,-5-30-1,4-18-1,5-19-1,1-20 0,13-8-2,6-1 0,7 9 0,2 14 0,6 24 1,-1 28-2,0 39-3,-14 20-13,-12 27-15,-19 14-1,-15-3-1</inkml:trace>
  <inkml:trace contextRef="#ctx0" brushRef="#br0" timeOffset="70970.0593">2981 11198 20,'-4'-27'32,"9"-5"-2,7-2 1,7-11-23,19 6-5,13-4-3,16 4 1,11 8-2,12 14 0,5 17 1,2 19 0,1 21 1,-9 23-1,-18 18-1,-22 19 1,-25 8-2,-25 2 3,-28-6 0,-27-10 0,-31-21 1,-17-22 0,-15-30 2,-1-24 0,1-31 0,10-22-3,14-20-3,15-26-12,35-7-17,19-7-3,30-4 0</inkml:trace>
  <inkml:trace contextRef="#ctx0" brushRef="#br0" timeOffset="71228.074">3573 10675 10,'3'-19'30,"-3"19"-3,14-8-3,-14 8-8,9 19-3,-13 7-4,2 25-1,-15 12-2,-1 25-2,-14 18 0,-7 23-2,-7 13-2,-4 4-3,3 14-18,0-9-14,5-12-3,11-14 2</inkml:trace>
  <inkml:trace contextRef="#ctx0" brushRef="#br0" timeOffset="71716.1019">4713 11319 15,'-7'13'33,"-7"-1"1,-9 1-12,-16-11-8,-2 7-6,-15-7-5,0-1-5,5 7-21,8-2-11,13 3 1,22 6 0</inkml:trace>
  <inkml:trace contextRef="#ctx0" brushRef="#br0" timeOffset="71818.1078">4785 11680 29,'5'21'29,"-19"-3"-12,-31-3-32,-22-24-9,-10-1-5</inkml:trace>
  <inkml:trace contextRef="#ctx0" brushRef="#br0" timeOffset="72247.1323">6068 8193 11,'-29'-1'34,"-6"2"0,5 3 0,3 9-25,0 10-4,9 27-3,6 20-1,11 26 0,10 24 0,9 23 0,6 15-1,1 2 0,-3-3-1,-6-23-3,-3-18-3,-13-42-17,-2-27-10,-1-35 0</inkml:trace>
  <inkml:trace contextRef="#ctx0" brushRef="#br0" timeOffset="72479.1456">6579 8308 24,'0'-12'34,"-29"-1"1,-12 7-16,-39-6-6,-10 12-5,-29-4-2,-11 11-3,-8 5-2,-1 4-2,6 7-3,6-5-7,28 6-22,21 0-2,36 1 0</inkml:trace>
  <inkml:trace contextRef="#ctx0" brushRef="#br0" timeOffset="73069.1793">6677 8659 15,'11'7'33,"-11"-7"0,10-4-13,-19-15-4,-1 4-7,-19-8-4,-2 10-1,-14 10-3,-2 13 0,-2 17 0,4 16-1,6 16 0,13 16 0,20 9 0,13 5-1,23-5 1,15-8 0,12-11-1,7-13 0,2-18 1,-3-20-1,-10-23 1,-11-26 0,-15-23 0,-14-16 1,-18-10-1,-15-6 1,-15-3-2,-12 0-4,-3 14-22,-6 10-7,9 15 0</inkml:trace>
  <inkml:trace contextRef="#ctx0" brushRef="#br0" timeOffset="73390.1977">7105 9370 23,'11'36'35,"-4"-22"1,-7-14-2,12-46-27,-12-11-5,-10-21 0,-3-19-1,-7-30 0,0-16-1,-3-8 1,2 2-1,4 16 0,7 17 2,11 25-1,8 29-1,10 39 0,10 38-1,9 38-1,7 30 1,6 29 0,2 17-2,1 20-1,-5-3-2,0 5-7,-13-22-22,-11-31 2,-10-25-1</inkml:trace>
  <inkml:trace contextRef="#ctx0" brushRef="#br0" timeOffset="73534.2059">7398 9075 11,'18'-12'35,"-6"-3"0,-12-7 0,-9-5-24,-37-14-6,-27-8-16,-27 2-21,-17 2-3,-21-2 0</inkml:trace>
  <inkml:trace contextRef="#ctx0" brushRef="#br0" timeOffset="74982.2887">5918 10566 1,'-5'-17'32,"-14"0"1,-12-2-12,-5 18-4,-22-1-6,-1 18-2,-11 5-4,8 13 0,2 5-2,17 6-1,16 3 0,24 0 0,22-2-2,28-3 1,25-8-2,15-8 1,9-6-2,0-9 1,-8-14-1,-14-21 0,-22-16 0,-27-16 0,-26-10 0,-22-7-3,-13 5-12,-13-3-17,3 12 1,6 14 0</inkml:trace>
  <inkml:trace contextRef="#ctx0" brushRef="#br0" timeOffset="75184.3003">6274 10603 25,'0'0'28,"20"8"-7,-9 4-14,-7 3-7,-1-4-2,-2 1 0,-1-12 0,-4 13 0,4-13-2,-10-14-22,10 14 1</inkml:trace>
  <inkml:trace contextRef="#ctx0" brushRef="#br0" timeOffset="75502.3185">6807 11666 8,'-32'-13'34,"-13"-14"-1,-17-1-7,-26-12-9,-14 9-7,-26-6-3,-12 8-4,-10 11-2,0 7-7,13 17-24,8 6-6,22 7 1</inkml:trace>
  <inkml:trace contextRef="#ctx0" brushRef="#br0" timeOffset="75834.3375">5760 12113 7,'22'-36'30,"4"-2"-13,1 18-1,-9-5 0,8 23-4,-13 4-1,11 31-3,-10 17-2,5 25-2,0 17-2,3 15-2,2 10-2,-1-8-1,5-4-4,-11-32-9,3-20-17,-6-31-1,-2-27 1</inkml:trace>
  <inkml:trace contextRef="#ctx0" brushRef="#br0" timeOffset="76045.3496">6382 12064 13,'-6'-24'32,"6"24"-1,-10 28-11,1 21-8,18 32-5,5 17-2,18 24-1,4 6-2,7 0-1,0-12-3,-7-28-8,-5-20-23,-14-27-1,-17-41 1</inkml:trace>
  <inkml:trace contextRef="#ctx0" brushRef="#br0" timeOffset="76180.3573">6442 12437 27,'-40'-5'35,"-10"14"1,-10 6-19,-11 12-29,-22 3-18,-1 8-4,0-8-1</inkml:trace>
  <inkml:trace contextRef="#ctx0" brushRef="#br0" timeOffset="87985.0325">14571 12840 18,'-22'-15'30,"-22"-19"0,-23-30-18,-27 3-1,-33-22-5,-19-1 0,-15-7-1,-5 10-1,3 9-3,11 7-5,26 16-26,25 11-3,43 8 0</inkml:trace>
  <inkml:trace contextRef="#ctx0" brushRef="#br0" timeOffset="88228.0464">14009 11847 11,'-29'-4'30,"-13"-4"-1,-15-1-14,-13 5-4,-22 2-4,-9 9-2,-10 5-2,8 18 0,14 20-2,22 23 1,31 22-4,26 21-24,44 27-5,43 18 0</inkml:trace>
  <inkml:trace contextRef="#ctx0" brushRef="#br0" timeOffset="96946.545">4605 14186 8,'12'14'31,"-10"0"0,-14-3 1,-5 8-22,-18-7-6,-2 9-1,-5 0-2,0 1-1,6 4-7,3-6-15,14 3-9,13-2 0</inkml:trace>
  <inkml:trace contextRef="#ctx0" brushRef="#br0" timeOffset="97103.554">4627 14537 27,'25'2'30,"-4"-6"-9,-5 7-4,-16-3-7,-4-11-5,-13 4-1,-8 2-2,-12 0-3,-9-2-4,-3 5-23,-9 1-3,-2-2 1</inkml:trace>
  <inkml:trace contextRef="#ctx0" brushRef="#br0" timeOffset="99361.6832">6876 14475 24,'16'-1'28,"-16"1"-12,0 0-2,-15-11-5,-14 15-4,-18 2-1,-14 9-1,-15 4-1,-9 5 1,-14 3-1,-5 5-1,-12-4 1,-3-2-2,1-7 0,4-5-1,13 4-10,6-12-20,14 4 1,13 0-1</inkml:trace>
  <inkml:trace contextRef="#ctx0" brushRef="#br0" timeOffset="99940.7163">5778 13406 17,'13'-5'21,"-4"-6"-3,1 9-4,-10 2-4,9 7-1,-9 9-3,5 15-2,-5 14-2,3 12 0,0 11-1,1 7 0,-2 4 0,3 2-1,0-8 0,3-8 0,-3-15 0,0-11 1,1-12-1,0-10 0,-6-17-1,14 0 1,-9-14 0,0-9-1,3-6 0,0-6 1,-1-6-1,4-2 0,0 1 1,1 3 0,3 5 0,1 11 1,2 10 1,4 13-1,2 13 0,3 15 1,1 12-1,3 11 0,0 7-1,-2-2-4,-2 3-21,-9-8-4,-8-10-3</inkml:trace>
  <inkml:trace contextRef="#ctx0" brushRef="#br0" timeOffset="104074.9528">6061 15035 16,'-1'-37'33,"1"-2"0,10 13 0,-1 1-24,10 18-4,-3 5-2,5 12-1,-5 10 0,-2 3-1,-9 2-1,-9-1 0,-11-1 0,-8-5-2,-7-5 1,-5-3 0,4-1 0,3 2-1,10 7 1,11 4 1,14 5-1,11 6 2,11 4-1,8 1 1,5 0-1,1 1 1,-3 2 0,-2 4-1,-6 5 0,-9 9 0,-8 6 0,-12 8 0,-15-3 0,-18-5-2,-18-7-10,-33-24-20,-20-18-3,-25-31 1</inkml:trace>
  <inkml:trace contextRef="#ctx0" brushRef="#br0" timeOffset="104999.0056">1417 14198 34,'3'-14'37,"-3"-2"1,0 16-21,-16-32-4,-1 27-6,17 5-2,-74-1-2,19 13 0,-3 10-2,2 5 0,7 8 1,49-35-1,-50 85 1,53-43-4,23 1 1,19-2-1,11-1 2,5 0-1,-1-1 0,-9 3-1,-13 0 0,-15 3 1,-11-1-2,-17 2 1,-14-4-1,19-42 2,-76 72-1,26-45 0,1-14-2,0 2-20,49-15-12,-55-19 1,58-5-1</inkml:trace>
  <inkml:trace contextRef="#ctx0" brushRef="#br0" timeOffset="105219.0182">1606 14402 29,'0'16'36,"7"5"0,6 13-15,3-6-10,6 19-3,-4-2-4,-2 7-4,-5 2-3,-7-9-9,-1 1-24,-3-9-1,-2-9 1</inkml:trace>
  <inkml:trace contextRef="#ctx0" brushRef="#br0" timeOffset="105599.0399">1948 14572 27,'-9'43'29,"6"-1"-6,3 8-15,-2-2-4,4 1-3,5-5 0,3-7-1,-1-11 0,2-11 1,0-14 0,0-10 1,-1-16 1,1-11-1,0-15 1,6-2 0,8-14 0,9 3 0,4 2 1,7 16 0,2 12 1,2 24-1,-5 19 0,-2 27 0,-16 19-1,-7 20-2,-9 14-5,-11-2-25,-2 9-5,-3-2-2,2-6 0</inkml:trace>
  <inkml:trace contextRef="#ctx0" brushRef="#br0" timeOffset="106864.1123">2737 13985 28,'5'-10'34,"3"-6"2,13 5-16,-8-10-8,16 9-3,-2-2-6,10 7-1,-1 3-2,1 4 0,-2 5-1,-10 6 1,-8 4 0,-9 4 0,-9 6 1,-9 2-2,-8 3 2,-3 0 0,-3-1 0,3 0-2,7-1 1,6-1 0,9-1-1,11 0 2,7 1-3,4 3 2,4 4-1,0 3 0,-6 1 0,-5 0 1,-11 0-1,-10 0 0,-9-3 0,-9-6 0,-4-4 0,-5-9-2,4 2-6,-5-15-23,10-4-1,8-8-1</inkml:trace>
  <inkml:trace contextRef="#ctx0" brushRef="#br0" timeOffset="107234.1334">3467 13992 6,'0'0'30,"-11"11"-1,1 1-13,4 19-2,-8 3-6,7 20-1,-2 5-4,4 12 0,0-1 0,8 1 0,8-6-1,8-4 1,4-8 0,8-7-1,6-14 0,5-9-1,2-13 0,4-13-1,-7-18-1,-3-19 0,-7-20-1,-11-15 1,-10-7-1,-11 0 1,-9 9-2,-15-5-11,0 20-18,-4 10 0,-1 11-1</inkml:trace>
  <inkml:trace contextRef="#ctx0" brushRef="#br0" timeOffset="107577.1531">3961 13446 8,'-30'8'28,"2"6"0,2 10-11,3 0-6,16 15-4,11 2-3,19 6 1,10-6-2,13-4 1,1-12-2,5-10 0,-11-18-1,-10-15-1,-19-17 1,-12-13-1,-16-11 0,-13-2 0,-8 4-2,-8 7-27,2 7-3,7 18 0</inkml:trace>
  <inkml:trace contextRef="#ctx0" brushRef="#br0" timeOffset="114327.5392">5668 16022 20,'-21'38'13,"-16"-5"-3,-3 7-2,-17-8-1,-14 4-2,-18-6-1,-12 3-1,-20-1 0,-17 9-1,-17 5 0,-13 6-1,-13 4 0,-6 4 2,-12-5 0,-8-1 1,-10-16 0,-3-6 1,-14-17 0,0-4-1,-7-15 0,-2-4-1,-6-8 0,9-5 0,-10-5-1,-4-5-1,-6-1 0,1-4-3,11 1-25,28-7-5,30 2 2</inkml:trace>
  <inkml:trace contextRef="#ctx0" brushRef="#br0" timeOffset="114506.5494">0 15998 15,'39'-86'29,"56"0"6,9 14-6,4 12-26,6-1-2,-10 19-1,-18-1-5,-25 11 0,-61 32 0,38-67 2,-38 67-1,-24-63 3,24 63-2,-34-48 0,34 48-4,0 0-22,-36-46 0</inkml:trace>
  <inkml:trace contextRef="#ctx0" brushRef="#br0" timeOffset="115058.581">846 15178 6,'9'-53'33,"-9"53"-9,0 0-2,29-56-7,-29 56-3,0 0-2,0 0-2,0 0-2,23 74-2,-21-23-2,-3 15-2,-1 11-2,2 8-3,0 10 1,0-13-2,-3-4 1,2-25-4,3-6-3,-2-47-7,0 0-6,0 0-3</inkml:trace>
  <inkml:trace contextRef="#ctx0" brushRef="#br0" timeOffset="115318.5959">1074 15128 25,'0'0'26,"17"-71"-1,-17 71-1,0 0-4,0 0-4,-41-43-5,-5 51-4,-12-2-3,-24 7-5,-20 12-12,-17-4-28,4 2 1,22 6-1</inkml:trace>
  <inkml:trace contextRef="#ctx0" brushRef="#br0" timeOffset="123165.0446">2123 17008 22,'-7'-16'32,"9"3"5,-1-7-22,21 11-4,-1 0-5,15 8-2,-1 5-2,2 4-1,0 5-1,-5 2 0,-7 1 0,-11 3-1,-12-1 0,-13 3 1,-11-4-1,-6 2 2,-4-1 1,2 2-1,3 0 1,10 1-1,11 1 1,12-2 0,12-4 0,9-1-1,9-2-1,0-3 1,0-1-1,-6-1 1,-7 1 0,-11 4-1,-12 3 0,-7 3 1,-11 1-2,-7 1 1,-4 5-3,-7-4-1,9 4-7,-7-8-22,17-5-3,7-7 0</inkml:trace>
  <inkml:trace contextRef="#ctx0" brushRef="#br0" timeOffset="123622.0708">2865 16969 5,'15'-7'30,"1"7"-8,-16 0-2,0 0-3,-10 12-6,-1 7-2,-17-4-3,-1 11 0,-8-3-1,4 3-1,3 0-1,7 1-1,13-3 0,12-1 0,15 0 0,12-3-3,7-3 1,4-1 0,3-1-1,-4-2 0,-6 2 0,-10 0 1,-11 2-1,-9 2 1,-14-2-1,-8 0 1,-7-3-1,-5 0 1,4-3-1,2-5-2,12 3-7,-1-11-20,14 2-6,25-17 2</inkml:trace>
  <inkml:trace contextRef="#ctx0" brushRef="#br0" timeOffset="123826.0825">3060 17032 8,'9'-2'32,"2"14"2,-1 5 0,10 12-26,-7 5-2,2 7-5,0 6 0,-6 2-1,-2 2-2,-6-6-3,5-1-5,-11-14-12,9-6-12,1-13 0</inkml:trace>
  <inkml:trace contextRef="#ctx0" brushRef="#br0" timeOffset="124203.104">3358 17041 8,'0'12'32,"2"6"-1,6 10-17,-6 0-4,6 10-3,-4 2-2,2 1-1,-2-1 0,2-5-1,-3-3 0,6-13 0,-5-5-1,4-7 0,1-8 0,1-7 0,3-6-1,-1-3 0,3-11-1,0-7-1,2-5-1,-1-4 1,0 0-1,-2 3 1,0 5-1,-2 8 1,0 12-1,-2 17 3,2 18 1,-1 12-2,2 12-1,-1 3-4,6 10-5,-5-5-19,5-6-4,1-12-1</inkml:trace>
  <inkml:trace contextRef="#ctx0" brushRef="#br0" timeOffset="124712.1331">3977 16969 7,'1'-21'35,"-2"0"-3,8 8-1,-3-3-23,8 13-3,2 4-3,3 7-1,-3 2-1,-3 7 0,-1-1 0,-10 0-1,0-2 1,-7-4-1,0-1 1,7-9-2,-9 19 1,9-19-1,14 14 1,3-6-1,5 3 1,2 2 1,-2 0 1,0-2 1,-11 3 2,-5 3 0,-14-3 1,-3 7-1,-13 0 0,-4 3-1,-3 5-1,0 1-4,9 5-4,-1-6-15,18 1-15,4-10 1,14-9-1</inkml:trace>
  <inkml:trace contextRef="#ctx0" brushRef="#br0" timeOffset="125044.1521">4572 16985 31,'-22'0'32,"3"3"2,-10-3-23,6 14-4,-7 3-1,5 12-3,4 7 0,6 3-1,9 3 0,8-2-1,9-3 1,11-8-2,9-6-1,4-16 0,1-10-1,-1-12 0,-3-11-1,-7-13 0,-7-6 0,-10-8 2,-11 0-1,-14 1 2,-6 3-1,-13 12 1,-3 14-3,-9 9-20,10 17-9,4 5-2</inkml:trace>
  <inkml:trace contextRef="#ctx0" brushRef="#br0" timeOffset="125415.1733">4913 16698 9,'0'0'34,"-13"1"-1,-4 1 0,3 14-24,-4 0-4,4 11-2,2 2-3,7 8 1,10-3-1,4-2 0,9-6 0,3-10 0,2-10 0,-2-9 0,-2-8 0,-5-12-1,-6-5 0,-4-6 0,-6-3 0,-7 1 0,-7 1 1,-6 3-1,-3 7 0,-4 3-8,6 16-23,-2 0 0,11 11-1</inkml:trace>
  <inkml:trace contextRef="#ctx0" brushRef="#br0" timeOffset="125656.1871">5460 16866 2,'0'0'35,"0"0"-1,-18-1 2,-6-6-25,5 13-4,-5 5-6,-3 5-6,10 13-16,-6-6-14,17 6 2</inkml:trace>
  <inkml:trace contextRef="#ctx0" brushRef="#br0" timeOffset="125824.1967">5439 17059 27,'-32'3'31,"5"3"0,0 2-41,6 3-16,2 2-4</inkml:trace>
  <inkml:trace contextRef="#ctx0" brushRef="#br0" timeOffset="126268.2221">5836 16653 24,'-11'-12'32,"11"12"0,-18 8-21,19 24-3,-5 4-3,8 18-1,-1 7-2,6 10 1,-2-1 0,4-3-1,-1-9 0,0-12-2,-5-9 2,2-16-2,-7-21 2,15 5-3,-6-16-2,3-9 1,5-5-1,6-8 1,4 0-1,0 7 2,3 5 0,-2 8 1,-7 10 1,0 11 1,-9 14 1,-6 16-2,-6 4 0,-1 6-3,-1 8-11,-5-6-21,11-5 0,2-13 0</inkml:trace>
  <inkml:trace contextRef="#ctx0" brushRef="#br0" timeOffset="152605.7286">18414 6626 16,'0'0'30,"6"12"2,-4 13-1,-4 14-22,5 22-3,-6 14-3,3 16 0,-1 4 0,2 1-1,-3-12 1,2-13-2,-1-21 1,1-26-1,0-24-1,3-20 0,1-15-2,8-9 2,2-3 0,9 0-1,3 7 1,3 16 0,3 16 1,-1 15 1,-1 18 0,-3 18-2,-4 11 1,-5 8 0,-4-1 0,-3-4-1,0-8 0,-6-15-6,8-10-22,-5-23-6,5-16 0,5-18 0</inkml:trace>
  <inkml:trace contextRef="#ctx0" brushRef="#br0" timeOffset="152813.7405">19261 7122 13,'0'0'35,"0"0"0,-8-1 1,-1 1-21,-11-10-5,4 10-3,-7 0-3,5 7-3,-2 6-3,0-1-6,11 6-25,-6-1-3,8 3 0,2-6 1</inkml:trace>
  <inkml:trace contextRef="#ctx0" brushRef="#br0" timeOffset="152990.7506">19251 7364 9,'12'17'35,"-7"-5"1,-5-1-1,-14-9-19,2 10-4,-12-7-6,3 3-3,-1 3-4,0-7-17,10 6-17,12-10-1,-6 11 0</inkml:trace>
  <inkml:trace contextRef="#ctx0" brushRef="#br0" timeOffset="153203.7628">19549 6986 7,'0'0'33,"11"25"0,-9-1 0,-7-1-21,5 17-4,-8 5-3,4 10-2,3 7-2,1-3-7,8-1-25,-3-10-2,6-12 0</inkml:trace>
  <inkml:trace contextRef="#ctx0" brushRef="#br0" timeOffset="153358.7716">19837 7342 20,'0'15'35,"-1"2"1,-3-6-3,4-11-26,2 10-30,-2-10-9,8-11-1,8-9-2</inkml:trace>
  <inkml:trace contextRef="#ctx0" brushRef="#br0" timeOffset="153707.7916">20643 7178 28,'-17'-15'33,"-3"-1"0,3 13-17,-15-6-5,5 15-4,-6 4-2,6 7-3,-4 6 0,10 4-2,5 0 1,10 1-1,7 1 1,6 0-1,12 1 1,4 3-1,6 0 1,1 10-1,0 4 0,-5 3 0,-8 4-1,-12-3 1,-13-3-3,-17-14-18,-12-7-13,-14-7-1,-10-13 1</inkml:trace>
  <inkml:trace contextRef="#ctx0" brushRef="#br0" timeOffset="154314.8263">19120 10247 25,'13'9'31,"-13"-9"1,5-23-21,2 7-3,-6-16-2,8-4 0,0-17-3,4-6 0,3-11-1,3-9-1,2-6-1,2 1-1,-5 6 1,0 10 0,-2 19-1,-3 21 1,1 25 0,-2 22 0,2 26 0,0 13-2,6 19-2,-1 4-6,8 12-21,1 2 0,-1-4-2</inkml:trace>
  <inkml:trace contextRef="#ctx0" brushRef="#br0" timeOffset="154481.8359">19505 10047 12,'-19'-43'32,"3"13"1,-7 7-10,2 17-7,-14-5-7,1 11-5,-7 0-4,-1-5-11,2 3-20,5-1-3,6-2 0</inkml:trace>
  <inkml:trace contextRef="#ctx0" brushRef="#br0" timeOffset="154728.85">20226 9773 14,'0'-10'32,"0"10"1,-7 12-14,-6 1-8,1 10-5,-8-3-4,-3-2-2,2 7-6,-4-10-16,10 4-11,5-2 2</inkml:trace>
  <inkml:trace contextRef="#ctx0" brushRef="#br0" timeOffset="154882.8588">20280 10135 1,'-4'-18'33,"-14"-1"-2,-8 5-6,-17-6-11,1 10-6,-9 11-23,4 9-15,3 7-1,8 11-3</inkml:trace>
  <inkml:trace contextRef="#ctx0" brushRef="#br0" timeOffset="155248.8797">21033 9367 6,'-12'-7'37,"4"1"-1,8 6 1,-10 15-23,8 22-5,-5 11-3,7 21-3,0 19-2,4 19-1,3 11-1,1 1-2,4-2-4,-7-25-28,4-21-2,-4-29 1</inkml:trace>
  <inkml:trace contextRef="#ctx0" brushRef="#br0" timeOffset="155406.8888">21317 10059 32,'22'16'35,"-10"3"3,-12-19-20,-14 9-7,-10-20-8,-3-14-25,3-2-11,4-9-3,11-6 0</inkml:trace>
  <inkml:trace contextRef="#ctx0" brushRef="#br0" timeOffset="155763.9092">21909 9472 17,'5'-38'34,"-7"7"0,2 31-10,-25-18-11,7 38-8,-10 8-1,1 14-2,-3 7 0,-2 6-2,4 5 1,7 0-1,9-1 1,11-7-1,14-4-1,11-4 1,9-4 0,3-3-1,3-4 1,-3-5 0,-4-2-1,-10-3 2,-11 0-1,-14-1-1,-16 3 2,-15 2-2,-10-1 0,-12-5-8,3 0-24,-3-4-1,4-4 0</inkml:trace>
  <inkml:trace contextRef="#ctx0" brushRef="#br0" timeOffset="156147.9312">22993 9548 2,'-12'2'35,"-3"-3"0,-3-5 1,4 11-19,-18-3-5,1 25-4,-10 7-2,4 22-3,-7 13-1,5 9-2,-2 7-2,1-5 0,4-7-3,-1-28-3,11-16-27,-7-28-2,6-25 0</inkml:trace>
  <inkml:trace contextRef="#ctx0" brushRef="#br0" timeOffset="156295.9396">22385 9425 14,'26'39'37,"8"23"0,11 22-3,10 25-43,19 26-18,16 27-7,27 33-2</inkml:trace>
  <inkml:trace contextRef="#ctx0" brushRef="#br0" timeOffset="157587.0135">23480 9411 32,'10'-59'33,"-6"3"-1,-6 2-17,0 27-4,-12 14-3,-7 34-4,-10 26 0,-5 29-3,-8 21 0,-6 22 0,0 9-1,11 6-1,13-2 1,17-8 0,15-18-1,14-16 0,19-22 1,10-23 0,0-22 0,-7-26 1,-9-25-2,-11-22 1,-16-17 0,-14-7 0,-19 2 0,-18 12 1,-17 16-2,-16 30 2,-12 30-1,-11 26-3,3 28-22,-3 11-10,9 8 0,14 1 0</inkml:trace>
  <inkml:trace contextRef="#ctx0" brushRef="#br0" timeOffset="157866.0294">23721 10690 32,'2'-35'38,"-14"-3"1,-29-5-2,-17 6-27,-50-2-4,-38 13-2,-47 0-2,-45 4-2,-40 6 0,-44 2-2,-27 9-11,-31-9-25,0-5-2,8-8 0</inkml:trace>
  <inkml:trace contextRef="#ctx0" brushRef="#br0" timeOffset="158529.0674">21622 11142 30,'-1'-13'33,"4"-5"1,13 4-20,138-23 6,-88 54-19,3 13 0,-3 14 1,-13 12-2,-15 14 1,-24 7-1,-26 4 0,-26 4 1,-22-7 0,-10-5 1,-4-13 0,2-8 1,8-15 1,21-6 1,22-11-2,30-6-2,31 5-5,16-4-25,34 10-8,33 6-2,37 17 0</inkml:trace>
  <inkml:trace contextRef="#ctx0" brushRef="#br0" timeOffset="161019.2098">19197 13448 22,'0'0'30,"10"8"-9,-10-8-6,4-15-4,-6-6-4,7-1-1,-2-14-3,5-7 0,0-10-1,6-11-1,0-7 0,4-4 0,3-2-1,0 3 1,2 6 0,-2 9-1,-4 8 2,-1 17-1,-2 16 1,0 23-2,0 24 1,0 22 0,0 17-1,1 17 0,6 14-1,2 11-1,0 4 0,-1-9-2,2-3-8,-9-24-22,-2-18 3,-6-27-3</inkml:trace>
  <inkml:trace contextRef="#ctx0" brushRef="#br0" timeOffset="161173.2186">19514 13243 17,'-14'-50'33,"3"18"-1,-4 5-12,4 19-7,-18-7-6,-3 4-4,-12-7-2,-3-3-3,-4 4-6,-3-3-25,10 7 1,12 5-3</inkml:trace>
  <inkml:trace contextRef="#ctx0" brushRef="#br0" timeOffset="161456.2348">20388 13140 31,'0'0'35,"0"0"0,0 0-18,-23 8-8,0-1-3,-10-1-4,-3 1-5,4 14-14,-1-6-18,7 6 0,5 3 2</inkml:trace>
  <inkml:trace contextRef="#ctx0" brushRef="#br0" timeOffset="161631.2448">20484 13555 17,'-1'-11'36,"-7"-3"1,-11-8-2,2 4-25,-18-3-6,-6-3-15,-6 9-23,-3 3-3,4 9-1</inkml:trace>
  <inkml:trace contextRef="#ctx1" brushRef="#br0" timeOffset="160614.1866">24425 8026,'0'0,"0"0,0 0,0 0,0 0,0 0,0 0,0 0,0 0,0 0,0 0,0 0,0 0,0 0,0 0,0 0,-126-23,126 23,0 0,0 0,0 0,0 0,0 0,0 0,0 0,0 0,0 0,0 0,0 0,0 0</inkml:trace>
  <inkml:trace contextRef="#ctx1" brushRef="#br0" timeOffset="162059.2692">23875 8049,'0'0,"0"0,0 0,0 0,0 0,0 0,0 0,0 0,115 46,-115-46</inkml:trace>
  <inkml:trace contextRef="#ctx0" brushRef="#br0" timeOffset="170140.7315">21280 12732 28,'11'0'28,"-11"0"-14,13 16-5,-21 2-2,-5 17-2,-12 7-3,-4 9 0,-9 9 0,1 10 0,0-1 0,3 2 0,7-8 1,13-1 0,8-13 0,12 1 1,8-15-1,8-7-1,7-11 0,6-12-1,4-9 1,4-10-2,1-7-1,3-5 0,-3 0-1,-4-4-2,-2 6-2,-13-8-13,-3 2-14,-11-5 1</inkml:trace>
  <inkml:trace contextRef="#ctx0" brushRef="#br0" timeOffset="170351.7436">21456 12933 0,'0'0'31,"0"0"0,0 0-10,8 9-4,-13 7-8,2 19-3,-7 6-2,-1 18-2,-1 10-1,-3 13 1,4 8-2,-1 1 0,5-5-1,-1-9-2,7-8-15,-1-25-15,4-25 0,-2-19-1</inkml:trace>
  <inkml:trace contextRef="#ctx0" brushRef="#br0" timeOffset="170532.7539">21684 13021 16,'0'0'33,"13"14"-2,-5-2-12,-8-12-8,0 0-9,0 0-31,0 0-3,0 0-1</inkml:trace>
  <inkml:trace contextRef="#ctx0" brushRef="#br0" timeOffset="171105.7867">22308 12779 21,'1'-14'21,"-2"-5"-4,1 19-4,-7-18-3,7 18-1,-23-10-4,3 12-2,-12 0 0,0 4-2,-7 4 1,3 5-2,1 8 1,4 7-2,9 9 1,9 7 0,13 7-1,9 6 2,11 11-1,7 5 0,4 2 0,3 1 0,0-7 0,-4-5 1,-7-7 1,-7-6-1,-11-19-1,-13-8 2,-14-15-1,-18-10-1,-18-4-10,-16-10-22,-4-2-2,9 18 0</inkml:trace>
  <inkml:trace contextRef="#ctx0" brushRef="#br0" timeOffset="176187.0773">21579 13044 22,'9'-11'25,"-15"0"-18,1-2-28,5 13-6</inkml:trace>
  <inkml:trace contextRef="#ctx0" brushRef="#br0" timeOffset="214392.2625">18590 12030 0,'108'-23'31,"12"3"-1,28 6 2,18 5-30,14 7-1,14 10 0,18 11-2,20 11 2,17 13-2,14 11 2,11 14-1,11 15-1,4 14 1,4 20-1,-6 14 2,2 12-1,-12 13 0,-14 11 1,-13 9 1,-18 5 0,-28 6 0,-26 0 0,-35-3-1,-39-5 0,-48-10 0,-44-15-1,-51-18 0,-56-16-2,-47-21 1,-48-24-1,-41-23 0,-43-20 0,-23-24 0,-28-20 0,-24-22 2,-9-20 1,-16-29 3,1-18 1,-1-31 1,17-15 0,7-31 0,30-10 2,25-21-3,45-9 1,40-7-3,48 2-1,53 5-1,54 10-1,70 39-20,52 18-16,109 43-2,23 47 0</inkml:trace>
  <inkml:trace contextRef="#ctx0" brushRef="#br0" timeOffset="217428.4362">5445 17929 3,'0'0'30,"40"-38"-9,-40 38-4,0 0-2,0 0-6,30-59-2,-30 59-1,0 0-2,-4-49 0,4 49-1,0 0 0,0 0-1,0 0 0,0 0-1,0 0 0,21 97 1,-18-26-2,0 19 0,2 10 0,1 5-1,0 2 0,-1-4 1,3-8-1,-4-18 0,-1-18 1,-3-59 4,7 54-2,-7-54 2,0 0 0,0 0-2,16-81-1,-2 34 0,5-10 0,3-5-1,5-5-2,3 4 1,2 10-2,-32 53 1,58-56 2,-58 56-1,45 28 0,-28 21-1,-5 15 1,-6 7-1,-3-1 1,-5-6-3,5-9-5,-3-55-20,-11 57-5,11-57-2</inkml:trace>
  <inkml:trace contextRef="#ctx0" brushRef="#br0" timeOffset="217717.4527">6478 18272 14,'0'0'36,"-28"46"2,28-46-17,-61 19-7,61-19-5,-88 20-3,40-11-3,2 3-4,7-1-2,39-11-6,-51 38-9,51-38-21,0 0 2</inkml:trace>
  <inkml:trace contextRef="#ctx0" brushRef="#br0" timeOffset="217886.4624">6547 18641 33,'-34'67'39,"34"-67"2,-62 39-23,62-39-11,-57 35-22,57-35-18,-50 5-4,50-5 1</inkml:trace>
  <inkml:trace contextRef="#ctx0" brushRef="#br0" timeOffset="218165.4784">6739 17968 8,'0'0'36,"0"0"-1,49-47-14,-49 47-6,0 0-6,41 98-2,-42-21-5,-1 19 0,-6 12-2,0 8 1,4-3-3,-4-7-4,12-9-7,-4-22-23,8-27 0,-8-48 1</inkml:trace>
  <inkml:trace contextRef="#ctx0" brushRef="#br0" timeOffset="218355.4892">7093 18476 15,'9'64'39,"-9"-64"1,0 0-2,0 0-30,0 0-10,-26 49-22,26-49-14,0 0-1</inkml:trace>
  <inkml:trace contextRef="#ctx0" brushRef="#br0" timeOffset="218723.5103">7647 17896 5,'21'49'37,"-21"-49"-1,0 0-12,-59 48-7,18-21-7,41-27-3,-80 75-3,41-32-1,39-43-2,-64 85 0,64-85-2,-25 75-1,25-75 1,19 74 1,-19-74 0,62 85 0,-20-31-1,5 9-1,-3 1 1,-5 0 0,-8-5-12,-27-11-24,-4-48 0,-55 40-1</inkml:trace>
  <inkml:trace contextRef="#ctx0" brushRef="#br0" timeOffset="220211.5954">7914 18169 1,'0'0'38,"-12"-51"-1,12 51-4,-86-106-22,4 36-25,-19-3-19,-27-9-3</inkml:trace>
  <inkml:trace contextRef="#ctx0" brushRef="#br0" timeOffset="227174.9937">19323 8697 2,'10'-39'21,"1"-6"-5,3-10-2,7 0-3,-2-5-4,7 3-2,-6-3 0,4 4-3,-7 6 1,-1 7-1,-5 10-1,-4 9 1,-4 9 1,-3 15-1,0 0 0,8 28 1,-4 3-1,2 11 0,2 13 0,4 15-1,-1 12-1,3 7 0,0 3 0,-1-4-1,-4-11 1,-2-16-1,-4-20 1,-5-27 0,-3-25 0,-2-19 1,-7-14-2,-2-3 2,-2 0-1,1 8 2,0 8-2,-1 13 1,0 10 0,1 7 0,-1 2 0,-2 0 0,0-5 0,-6-6-1,2-6-1,-1-9-3,6 1-20,0-2-8,3-2 1</inkml:trace>
  <inkml:trace contextRef="#ctx0" brushRef="#br0">19705 8534 9,'3'19'26,"2"10"-10,5 6-2,-8-1-4,4 1-5,-5-8 1,-1-7-4,0-20-1,0 0 0,-9-4 0,2-12-1,3-8 0,-1-1 1,2-4-2,3 1 2,3 2 0,3-2-2,1 3 2,3 5-1,-1 3 0,4 9 1,-1 4 0,3 9-1,1 4 0,3 7 1,-1 3-1,1-2 1,3-2-1,0-5-1,1-8 1,-1-6 0,1-10 0,2-7 0,3-10 1,1 0-1,-1 0 1,2 2 0,-4 4-1,-3 5 1,-1 6 1,-11 14-1,-12 12 1,-8 6-1,-11 5 0,-6 5 0,-9 0-1,-2 7 1,-3 0-2,5-2 2,5 3-2,8-1 1,13 4 0,7 4-2,11-1-1,6-5-6,11-5-19,3-4-3,0-17 2</inkml:trace>
  <inkml:trace contextRef="#ctx1" brushRef="#br0" timeOffset="224839.8601">10504 10067,'0'0,"0"0,0 0</inkml:trace>
  <inkml:trace contextRef="#ctx0" brushRef="#br0" timeOffset="228242.0547">20400 8438 1,'0'0'29,"0"0"1,-9 15-9,-9-4-7,-2 13-6,-8-1-4,0 9-2,-3 1 0,6 3-1,5 2 0,7-1-2,9-3 2,8-4-3,10-4 2,5-9-1,5-7 0,3-12 1,1-12-1,5-11 1,0-8-1,-5-3 2,-3-6-1,-4 2 2,-4-1 0,-6 11-1,-6 11 0,-5 19 1,0 0-1,5 25 0,0 14-1,0 11-2,3 9 0,0-6-6,1-4-23,-4-9-1,-5-19 1</inkml:trace>
  <inkml:trace contextRef="#ctx0" brushRef="#br0" timeOffset="228592.0747">20150 8412 19,'0'0'16,"10"-3"-3,-10 3-5,12 12-1,-6 8-1,-5 5-1,0 10 0,-6 2-1,-6 6 1,-10-5-1,-5-3-1,-11-6-11,-7-12-21,-13-17 1,-2-4-2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10-10T00:14:36.74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0">
        <inkml:traceFormat>
          <inkml:channel name="X" type="integer" max="2631" units="in"/>
          <inkml:channel name="Y" type="integer" max="1652" units="in"/>
        </inkml:traceFormat>
        <inkml:channelProperties>
          <inkml:channelProperty channel="X" name="resolution" value="254.00655" units="1/in"/>
          <inkml:channelProperty channel="Y" name="resolution" value="254.03659" units="1/in"/>
        </inkml:channelProperties>
      </inkml:inkSource>
      <inkml:timestamp xml:id="ts1" timeString="2011-10-10T00:15:22.393"/>
    </inkml:context>
  </inkml:definitions>
  <inkml:trace contextRef="#ctx0" brushRef="#br0">10591 7317 4,'-4'14'29,"13"-3"-3,7 11-6,-1-4-5,11 14-7,-1 0-2,7 12-4,4 8-2,8 6 0,5 14-1,6 5-2,11 18 1,9 8 1,12 16-1,5 9 2,7 11 2,3 12-1,8 15 2,5 14 0,4 5 0,4 11-1,0 5 0,9 8-1,4 2 0,5 7 0,0-8 0,2-1 0,2-2-1,-3-2 0,1-7 0,-8-5 1,-1-6-1,-1-2 0,-1 5-1,-2-1 0,-1 4-1,5 1 2,1 3-2,1 2 2,-9-6-1,-1-7 0,-4-14 0,-3-11 2,-11-15-1,-9-15-1,-10-19 1,-9-9 0,-4-16 0,-9-8-1,-11-9 1,-7-5 0,-11-12-1,-8-6 2,-12-8-1,-9-7 0,-12-6 0,-11-10 1,-12-7-1,-12-5 0,-14-8 1,-15-2-1,-13-3 0,-11-2 0,-11-3 0,-13-1 0,-17 0 1,-10 1-1,-9-2 0,-9 1 0,-9 1 0,-11 1 0,-13 1 1,-8-1-1,-8-1 1,-8 0-1,-9 2 1,-12-3 0,-5 1-1,-10 1 0,-1 4 0,-5 1 0,-5 3-1,-1-1 1,-5 5 0,4 1-1,-3 0 1,3 0-1,-3-2 1,2 1 0,4-2-1,0 2 1,6 1 0,4 0 0,4 1 0,6 2 0,2 1-1,11 1 1,7 1 0,10 2 0,7 0 0,9 1 0,14 0 1,15 2-1,10-2 1,12 0-1,13-1 1,14 1-1,16-2 0,16-2 0,13-2 1,13-3-1,16-4 0,13-5 0,9-6 1,12-8-1,8-11 0,9-7 0,10-12 0,8-9 0,10-8 0,10-11-1,12-7 1,9-9-1,11-4 1,9-9 0,7-6 0,6-9-1,9-11 1,3-7 0,5-10-1,0-9 2,5-9-2,9-6 2,4-6-1,7-1 2,9 1 0,13 3 1,4 2 1,13 9 1,5-3 0,1 5 0,-5-11 0,-2-2 0,-14-17-1,-10-13-2,-13-21 1,-14-14-2,-10-9-1,-3-9-3,5 14-2,-2 2-3,17 29-9,1 11-16,14 33-5,8 19 1</inkml:trace>
  <inkml:trace contextRef="#ctx0" brushRef="#br0" timeOffset="1043.0596">10490 7454 20,'0'0'30,"0"0"-7,-18-2-2,5 11-7,-16 2-5,-6 19-3,-19 13-3,-10 20-1,-10 25-4,-10 19-1,-7 34-4,-14 7-12,-4 22-14,1 11 0</inkml:trace>
  <inkml:trace contextRef="#ctx0" brushRef="#br0" timeOffset="2447.1399">13165 13050 34,'-9'-16'23,"9"16"-2,0-16-2,8 12-7,-3-9-3,12 6-4,-1 0-1,10 8-2,4 5-1,2 8 0,2 5-1,-2 8 0,-4 5 0,-5 4 0,-11 1 0,-9-4-1,-13-4 1,-9-5 0,-6-4 0,-5-7-2,0-2 2,2-1-1,7-2 1,10 5 0,9 3 0,9 4 0,8 4 1,3 4-1,3 2 0,-2 2 1,-8 3-2,-6-3 1,-9-2 0,-9-6-1,-9-3 0,-6-9 0,-3 1-1,-3-13-6,6 2-22,1-4-3,8 1 0</inkml:trace>
  <inkml:trace contextRef="#ctx0" brushRef="#br0" timeOffset="2852.1631">13751 13364 22,'2'-12'30,"-2"12"-11,-16-18-2,-1 20-7,-13-2-3,-1 9-3,-10 6-1,1 7-1,1 5-1,5 4 0,7 8-1,10 6 1,12 4-1,13 2 0,11 1-1,6-2 1,10-5-1,2-9 0,4-14 0,-2-17 1,-2-21 0,-7-18 0,-8-19 1,-7-11-1,-11-6 1,-7-4-1,-5 5-2,-7-5-18,-4 16-12,4 11 0</inkml:trace>
  <inkml:trace contextRef="#ctx0" brushRef="#br0" timeOffset="3134.1792">14124 13072 9,'-16'-5'33,"-5"1"-1,-5 8-8,-4-8-8,12 17-6,0-2-5,10 17 0,8 4-3,9 6-1,9 1 0,7-1-1,2-3-1,4-10 1,-4-13-1,-7-20-2,-4-15 1,-14-22-5,-4-8-25,-14-15-3,-8-7 1</inkml:trace>
  <inkml:trace contextRef="#ctx0" brushRef="#br0" timeOffset="3986.228">6740 13087 2,'16'-13'30,"-2"6"-1,-1 16-11,-13-9-5,1 26-4,-11-2-4,-2 12-2,-5 4 0,-2 11-2,-2 4 0,1 5-1,4-1 0,2-5 0,5-5 0,6-4 2,4-9-1,6-8 1,5-11 0,3-8-1,5-9 1,6-6-1,2-7 0,3 0 0,4-5-1,38-18-2,-42 17 1,1 2-3,-10-8-6,-1 7-17,-12-7-5,-4-2 0</inkml:trace>
  <inkml:trace contextRef="#ctx0" brushRef="#br0" timeOffset="4187.2395">6939 13299 20,'0'0'17,"9"5"-5,-9-5-6,-1 21-3,-5-6 1,-3 9-1,-5 7 0,2 8 1,-3 12-2,4 7 0,-1 2-2,7 3 0,4 2-4,2-12-11,1-10-12</inkml:trace>
  <inkml:trace contextRef="#ctx0" brushRef="#br0" timeOffset="4645.2657">7359 12929 26,'0'0'23,"0"0"-3,-34 34 8,16-10-20,-9-5-2,1 8-2,-1-5-2,7 3-1,6-2 0,8 1 0,10 2-1,9 1 0,10 1 0,5 3 0,6 2 0,1 1 0,-4-3 1,-4 2-2,-5-2 1,-8 1 1,-9-2-1,-6 2 0,-3 2 0,-10-2-1,0-1-1,-3-8-3,3 1-18,-3-12-9,2-7 0</inkml:trace>
  <inkml:trace contextRef="#ctx0" brushRef="#br0" timeOffset="5051.2889">7831 12581 1,'0'0'27,"-15"-13"-6,5 24-5,-10 2-5,4 16-2,-7 2-4,1 10-1,-2-2-1,8 4 1,5-1-1,10 1 0,7-7-1,12-4 0,5-8-1,7-5 1,32-15-2,-36-20 0,-5-15-1,-7-12 0,-8-10 0,-8-1 1,-11-5 0,-9 10-1,-12 3-18,-10 17-13,-1 16 1</inkml:trace>
  <inkml:trace contextRef="#ctx0" brushRef="#br0" timeOffset="5959.3408">10550 14873 1,'10'-14'30,"-2"3"0,-8 11-11,0 0-4,-12 20-6,-13 1-4,-4 19-1,-11 8-2,0 16 1,-10 8-1,3 13 0,3 5 0,11 7-1,14-1 0,17 2 0,14-5 0,17-4-2,15-10 0,5-17 0,4-13-1,-5-17 1,-3-16 0,-6-20 0,-6-15 1,-10-15 1,-8-7 0,-12-3 0,-8-1 1,-10 9 0,-8 7-1,-12 16 1,-9 16-2,-7 18 0,-5 19-6,-10 5-27,14 17-4,6 1-1</inkml:trace>
  <inkml:trace contextRef="#ctx1" brushRef="#br0">1043 17782,'0'0,"0"0,0 0</inkml:trace>
  <inkml:trace contextRef="#ctx0" brushRef="#br0" timeOffset="67313.8501">9776 8737 17,'7'49'29,"-4"17"-13,-4 12-3,0 17-5,-5 5-3,-2 6-7,-1-5-19,-3-3-5,-7-24-2</inkml:trace>
  <inkml:trace contextRef="#ctx0" brushRef="#br0" timeOffset="67812.8786">10373 8860 13,'-16'-17'30,"2"13"-3,-7 10-10,-9 1-5,-2 16-4,-6 8-3,3 11-2,1 10-1,9 12-1,12 4 0,14 4 1,9-2-2,13-2 2,7-10-1,6-7 1,2-17-2,-1-18 1,-2-20-1,-5-21 0,-3-25 1,-3-13-2,-7-10 1,-8-2 0,-6 0 1,-6 5 0,-8 7-1,-6 11-1,-1 23-21,-3 5-10,3 4 0,7 10-2</inkml:trace>
  <inkml:trace contextRef="#ctx0" brushRef="#br0" timeOffset="68176.8995">10980 9035 33,'-29'-19'31,"-1"4"-13,-2 21-1,-6 1-8,7 17-4,2 10-2,6 8-2,13 5-1,8-1 0,7 0-1,9 0 1,6 4-1,6-4 2,1-2-1,0-2 0,-6-1 1,-4-2-1,-6-1 1,-7-2-1,-9-5 0,-12-6 0,-3-6-2,-10-14-4,4-7-22,-3-11-2,1-12-1</inkml:trace>
  <inkml:trace contextRef="#ctx0" brushRef="#br0" timeOffset="68508.9184">11119 8750 2,'-8'15'29,"-3"-8"1,-6 0-11,3 8-6,-6-1-4,9 11-4,3 2-2,11 6-2,7 1 1,9-5-3,5-4 2,2-7-1,0-16 0,-3-13 1,-4-14-2,-10-12 2,-8-6-2,-6-1 2,-5 2-2,-10 5-25,0 4-5,-3 14-1</inkml:trace>
  <inkml:trace contextRef="#ctx0" brushRef="#br0" timeOffset="80253.5902">17337 3668 9,'-3'-33'29,"6"-20"0,6-19 1,7-21-20,-3-32-3,7-13 0,3-27-1,3-10 0,0-11-2,-4 11-1,-4 4 3,-2 25-1,-9 19 1,0 35-1,-7 33-1,1 40 0,-1 38-2,8 37 0,5 41-4,8 31-2,6 34-1,5 16 1,3 24-1,-1-1 3,2-4-2,-8-23-1,-6-29 3,-8-34-2,-9-42 4,-9-33 1,-6-41 0,-10-25 0,-13-24 1,-7-9 1,-8-9 0,-5 2 0,-5 2-1,-3 9-2,2 9 0,1 11-3,8 16-1,5 7-2,13 22-7,4 2-18,11 13-2,8 5 2,13 6-1</inkml:trace>
  <inkml:trace contextRef="#ctx0" brushRef="#br0">17885 3036 24,'24'37'26,"-4"22"-8,-11 3 0,3 24-3,-10-5-5,4 13-2,-7-10 0,6-1-3,-4-22 0,4-16-3,-4-29 1,-1-16-4,4-46 3,-4-17 0,-3-18 0,-1-10-1,0 0-1,-1 3 1,2 16-1,6 14 3,3 22-3,7 23 1,10 20-1,8 16 0,7 10 0,10 2 0,7 3-1,5-6 0,7-8 0,1-14-1,3-12 0,-1-14 1,-1-13 0,-8-9 0,-9-7 1,-9-6 1,-13-1 1,-9 6 1,-16 3-1,-9 14 1,-13 14-1,-3 13-1,-8 15 0,-2 20-1,-4 22 0,1 18-1,2 13 0,4 7 1,1-1-1,6-5-1,6-7-1,4-17-4,14-12-6,0-29-19,15-14-1,8-18 0,13-6 1</inkml:trace>
  <inkml:trace contextRef="#ctx1" brushRef="#br0" timeOffset="34936.9983">10118 2491,'0'0</inkml:trace>
  <inkml:trace contextRef="#ctx0" brushRef="#br0" timeOffset="81164.6423">19095 3338 35,'21'-57'28,"-12"4"-5,-18-10-4,-3 23-5,-14-3-3,-1 32-4,-8 14-2,0 30 0,0 18-3,6 18 1,3 8-3,6 5 2,7-3-3,7-7 0,7-18 0,7-18-1,6-20 1,0-20 0,7-14 0,1-17 0,9-10 1,3-4 2,3 7-1,0 10 1,0 13-1,0 19 1,-6 19-1,0 20 1,-11 13 0,-4 10-2,-6-2 1,-3-4-2,-2-8 1,-5-12-5,7-2-16,-6-17-13,10-11-1,5-10 1</inkml:trace>
  <inkml:trace contextRef="#ctx0" brushRef="#br0" timeOffset="81279.6489">19752 3768 31,'24'-6'30,"-12"-7"-21,-10-1-10,-2 14-25,1-10-6</inkml:trace>
  <inkml:trace contextRef="#ctx1" brushRef="#br0" timeOffset="88971.0889">8872 10690</inkml:trace>
  <inkml:trace contextRef="#ctx0" brushRef="#br0" timeOffset="196531.2409">14382 6510 16,'-10'13'28,"-13"-2"-2,-12-2-18,-18 1-13,3 4-19,-7-8-1</inkml:trace>
  <inkml:trace contextRef="#ctx0" brushRef="#br0" timeOffset="220371.6045">23284 18032 15,'0'0'3,"35"69"-5,-35-69-1</inkml:trace>
  <inkml:trace contextRef="#ctx0" brushRef="#br0" timeOffset="257095.705">6888 9871 28,'-15'-9'26,"-3"-13"-5,8 10-3,-6-13-6,15 11-3,2-7-3,15 10-3,7 2-1,16 6-1,4 11-2,4 12 1,2 13-1,-5 10 1,-9 12-1,-9 5 1,-19 4 0,-18-1 0,-16-6 0,-9-10 0,-10-9 0,-3-15-2,3-9-4,2-18-16,13-6-10,20-5-2</inkml:trace>
  <inkml:trace contextRef="#ctx0" brushRef="#br0" timeOffset="257349.7195">7479 9805 3,'1'-12'31,"-15"8"-8,0 19-3,-16 5-4,6 20-4,-10 0-3,7 13-1,-2-2-3,11 3-1,8-4-2,14-2 1,10-6-1,17-5-1,14-7 0,14-5 0,10-6-3,-4-14-4,5-3-18,-19-21-13,-8-24 2,-16-26-1</inkml:trace>
  <inkml:trace contextRef="#ctx0" brushRef="#br0" timeOffset="263633.0789">13574 10007 18,'0'-24'24,"4"4"-4,-7-2-5,3 22-2,-1-16-5,1 16-3,-10 16-2,3 10 0,-1 2-2,1 12 0,1 1 0,4 6 1,5 2 0,6 1-1,6-7 1,11-2-1,10-7 1,6-4-1,5-9 0,-2-7-1,1-12 0,-3-12 0,-5-11-1,-6-11 1,-7-11-1,-5-7 1,-6-1-1,0-2 1,-3 3 0,0 11 0,0 6 0,0 16 0,1 15 0,0 13 0,2 15-1,-5 11 2,4 16 0,-4 12-1,-4 12 1,-3 11 0,-5 8 1,-3 4 0,-11-4 0,-5-1-1,-9-11 1,-7-9 0,-12-16-2,-2-21-1,0-10-7,-2-19-22,13-13-4,12-10-1</inkml:trace>
  <inkml:trace contextRef="#ctx0" brushRef="#br0" timeOffset="290634.6233">10573 10143 13,'2'-21'29,"-4"6"-13,2 15-1,-22-23-3,10 15-2,-15-3-3,4 8 0,-8 0-3,0 10 0,-4 1-1,3 9 0,0 3-2,5 6 0,7 3 0,5 1 0,8 2 0,6 0-1,7-5 1,8-1-1,6-6 1,7-3-1,1-7 0,2-4 0,5-9 0,1-7 0,-4-5-1,0-7 0,-2-2 1,-4-6 0,-2 0-1,-3 1 1,-3 1-1,-5 5 1,-2 6 1,-3 4-1,-8 13 0,0 0 0,0 0 0,0 0 0,-3 25 1,-2-5-1,-2 5 1,1 7 0,0 2 0,2 4 0,0-1 1,4-1-1,1-5 1,9-2 0,8-7-1,10-8 1,7-7-1,6-10-2,9-1-2,-2-13-8,10 2-23,-6-5-2,-5-1 0</inkml:trace>
  <inkml:trace contextRef="#ctx0" brushRef="#br0" timeOffset="292003.7016">11841 15014 24,'0'0'29,"0"0"-12,0 0-2,-18 23-5,3 13-3,-11 2-2,-2 16 0,-7 9-1,1 15-1,0 7-1,4 8-1,6 1 1,7 2-2,9-5 0,13-6 0,11-8-1,8-12 0,6-7-1,2-22-2,4-2-6,-9-27-19,3-6-3,-8-18-1</inkml:trace>
  <inkml:trace contextRef="#ctx0" brushRef="#br0" timeOffset="292259.7163">11880 15469 9,'0'0'16,"0"25"-2,-2-11 0,7 17-3,-5 2-2,7 18-2,-6 3-2,5 8-3,-4 1-1,0 0-1,0-3-3,-6-12-11,4-5-14,-1-14-1</inkml:trace>
  <inkml:trace contextRef="#ctx0" brushRef="#br0" timeOffset="292751.7444">11966 15465 21,'15'-11'29,"0"-2"-10,11 8-7,-4-9-4,6 8-3,-5-4-1,3 5-1,-5 3 0,-4 4-1,-6 7 1,-3 6-1,-11 2 1,-4 7-2,-8 5 2,-3 3-2,-6 0 1,1 1-2,-2-4 2,4-3-2,9-1 0,8-3 0,10-2 0,10-2 0,8 0 0,7 0-1,5 2 1,0 1-1,-6-1 1,-4 7 0,-13 2 0,-6 2 0,-14 2 0,-10-2 0,-13 0 0,-12-4 0,-8-3-2,0-9-2,10 0-19,0-15-11,15-4 2</inkml:trace>
  <inkml:trace contextRef="#ctx0" brushRef="#br0" timeOffset="294039.8181">11901 16033 21,'0'-12'28,"-5"-15"-7,13 6-4,-8-19-5,13 4-2,-4-14-2,7 0-2,-1-9-1,3-1-1,-3-3-1,1 2-1,-1 2 0,0 5-1,-1 4 0,0 9 0,-4 7-1,0 9 0,1 7 0,-3 9 0,-8 9 0,15 4 0,-8 8-1,-2 7 1,3 7 0,1 10 0,1 9 0,3 9-1,2 12 1,0 11-1,4 5 1,1 2-1,0 2 1,-2-1-1,1-5-1,-5-11 2,-4-12-1,-6-14-2,-4-8 0,-7-17-6,5-2-16,-15-24-10,3-6 2</inkml:trace>
  <inkml:trace contextRef="#ctx0" brushRef="#br0" timeOffset="294497.8443">12202 15773 37,'-13'-1'26,"-11"-11"-4,8 22-4,-14-12-6,4 15-3,-9-6-4,-1 5 0,4-2-3,2 1-1,3-4 0,6-5-1,8 0 0,13-2-1,0 0 0,26-11 0,1 8 0,8-4 0,7 5-1,2 0 1,7 2 0,-5 2 1,-6-1-1,-7 0 1,-12 0 0,-10-1 1,-11 0 0,-19-5 0,-13 3 0,-13 2 0,-13 2 0,-3 4-1,-2 2 1,4 3-1,6 1 0,10 3 0,14 0-1,17 1-1,21 2-5,5-14-19,19 7-9,1-16 0</inkml:trace>
  <inkml:trace contextRef="#ctx0" brushRef="#br0" timeOffset="294820.8628">12450 15102 10,'18'7'32,"2"2"0,12 25-11,-6 4-6,11 34-4,-6 9-3,3 33-2,-12 7-2,-9 16-1,-22 5-3,-24-8-21,-18 6-15,-23-21-4,-25-27 0</inkml:trace>
  <inkml:trace contextRef="#ctx0" brushRef="#br0" timeOffset="315642.0537">6364 9716 19,'0'-32'17,"14"0"-4,19 4 0,3-9-2,21 3 1,5-10-4,18 6-2,11-4-3,10 8-2,4 4-1,7 10 0,5 14 0,0 16-1,3 17 1,-4 21 0,-10 18 1,-9 21-1,-15 17 0,-12 11 1,-19 7 0,-24 6-1,-26-3-1,-21-6 1,-31-6-2,-21-14 2,-18-16-2,-16-15 1,-10-17-1,-9-18 2,0-16 0,4-18 1,7-22 3,11-14 0,5-22 2,15-9-1,9-22 0,20-12 0,11-22 0,19-5-2,18-10-2,16 4-3,27 23-6,10 21-24,23 33-4,14 39 0</inkml:trace>
  <inkml:trace contextRef="#ctx0" brushRef="#br0" timeOffset="316601.1085">8652 10977 15,'18'10'32,"-3"-2"0,11 6-20,-4-4-1,14 11-3,2-2 0,13 7-3,3 1 0,16 6-2,8 2 0,18 9-1,17 12-2,21 11 1,31 13-1,28 11 0,34 22-1,26 17 0,29 13 1,7 5 0,10 0-1,-5-2 0,-18-1-2,-20-14-4,-28-14-22,-33-31-5,-41-25 0</inkml:trace>
  <inkml:trace contextRef="#ctx0" brushRef="#br0" timeOffset="316914.1264">12275 12227 1,'38'28'31,"3"6"0,12 5 0,11 24-18,-1-2-5,9 19-3,1 8-1,0 8-1,-10-5 0,-12-2 0,-26-13-1,-25-11 1,-38-17-2,-34-19-3,-35-16-24,-47-17-9,-31-17 0,-36-11-2</inkml:trace>
  <inkml:trace contextRef="#ctx0" brushRef="#br0" timeOffset="327344.723">6851 8266 25,'-6'-14'23,"6"14"-2,-12-17-3,12 17-5,0 0-2,-7 19-4,3 8-2,8 17-1,-2 7-2,4 12 1,-2 8-3,0 2-1,0 6-1,-5-12-7,4-6-24,-4-10-2,0-15 1</inkml:trace>
  <inkml:trace contextRef="#ctx0" brushRef="#br0" timeOffset="327824.7505">6616 8178 19,'-14'-17'25,"8"-2"-6,12 8-4,8-2-3,21 7-5,9 4-3,15 7-2,9 3-1,7 7-1,2 1 0,-5 6 1,-10-1 0,-14 2 1,-18-4 0,-20 3 0,-27-2 1,-13-1-1,-14 0 0,-3 2 0,-5-1-1,8 6 0,14 4-1,16 4 1,25 4-1,19 5 0,17 3 0,12 5 1,6 4 0,4 3 0,-10-4 1,-7 0 0,-25-6 1,-20-3-2,-27-6 1,-28-5-2,-24-5-3,-25-15-24,-13-4-9,-2-7 0</inkml:trace>
  <inkml:trace contextRef="#ctx0" brushRef="#br0" timeOffset="329754.8609">13056 11865 1,'4'-12'23,"-4"12"-4,0-22-2,0 22-4,0-15-1,0 15-3,0 0-2,1 19-1,-5-1-3,3 13 0,-3 11-2,2 12 0,-1 7-1,2 5 1,1 1-1,0-1 0,1-5 0,-1-8-1,0-11 1,-1-13-1,1-9 0,-4-10 0,4-10 0,0 0 0,0 0 0,-5-23 1,7 6-1,5-2 2,0-3-1,4 1 0,3-3 0,8 3 0,3 1 1,3 3-1,7 9 0,0 4 0,2 8 0,-1 6 1,-5 4 0,-2 7 0,-12 0 0,-6 5 2,-15-7-2,-11 1 2,-17-8-2,-13-6 0,-12-6-26,-14-3-9,-4-13 2</inkml:trace>
  <inkml:trace contextRef="#ctx0" brushRef="#br0" timeOffset="337687.3146">979 7070 19,'0'0'22,"0"0"-2,-24-52-2,24 52-3,-2-61-4,2 61-4,9-85-1,1 34-2,-1-9-2,0 0 1,-1-3-2,3-2 0,-2 3 0,1 5 1,2 5-1,-12 52 0,18-74 0,-18 74-1,0 0 0,0 0 1,43-25-1,-43 25 0,0 0-1,25 74 1,-25-74 0,15 78 1,-4-27-1,2 4-2,4 7 0,0 3 0,3 4 0,-3-1 0,4 4-2,-12-7-1,3-4-2,-12-14-1,2 0-4,-2-47-4,-16 46-13,13-35-2</inkml:trace>
  <inkml:trace contextRef="#ctx0" brushRef="#br0" timeOffset="337877.3254">1350 6857 18,'-19'5'30,"19"-5"-10,-59 6-2,59-6-7,-82 14-4,43-6-3,-5-1-4,44-7-16,-61 1-14,61-1-1,0 0 0</inkml:trace>
  <inkml:trace contextRef="#ctx0" brushRef="#br0" timeOffset="338207.3443">1900 6725 30,'4'-13'23,"-4"13"-4,-19-4-2,1 7-6,-13-4-4,1 5-2,-7 0-4,-1-1-4,2 5-19,8 2-8,8-3 0</inkml:trace>
  <inkml:trace contextRef="#ctx0" brushRef="#br0" timeOffset="338366.3534">1999 6864 21,'0'0'31,"-20"6"0,-6-1-15,-23-3-12,0 10-29,-10-11-2,11 9-2</inkml:trace>
  <inkml:trace contextRef="#ctx0" brushRef="#br0" timeOffset="339673.4282">2577 6530 9,'13'-12'29,"-7"-1"-8,-6 13-2,0 0-3,-13-4-5,-6 8-3,1 11-1,-11 6-2,2 9-1,-5 9 0,4 7-2,-1 5 1,3 4-2,3 2 2,9-1-2,5-6-1,10-5 0,15-7-1,11-5 0,12-8-1,8-5 0,10-8 0,1-9 0,0-4 0,-5-9 0,-10-5 2,-12-10-1,-13-2 2,-15-4-1,-15 1 1,-11 1-1,-8 6 1,-8 8-1,-9 8 1,-1 10 0,0 12-1,8 8-2,11 8-26,8 6-4,14-3 0,14-2-2</inkml:trace>
  <inkml:trace contextRef="#ctx0" brushRef="#br0" timeOffset="340704.4871">4028 6438 12,'0'0'28,"6"-13"-8,-6 13-3,0 0-2,0-12-5,0 12-1,0 0-2,-2 22-1,-4-7-2,2 10 0,0 7-1,3 11-1,1 9-1,1 5-2,7 8 0,-2-3-2,7 5-4,-5-13-14,5-4-12,0-9 1,-1-16 0</inkml:trace>
  <inkml:trace contextRef="#ctx0" brushRef="#br0" timeOffset="341219.5166">4026 6446 10,'5'-14'27,"3"0"-8,2-2-3,12 9-1,-2-4-5,16 10-3,1 1-2,8 7-2,-6 1-1,2 4 0,-10 0 0,-5 3 0,-13-1-1,-8 2 0,-10-2-1,-10 0 1,-5-2 0,-3 1 1,-3 0 0,2 0-1,3 4 1,4 2-1,3 3 1,7 0-2,6 2 0,4-1-1,9 3 1,4-2-2,6-2 2,0-3-1,5 1 1,-1-2 1,-1 0 0,-2 0 0,-8 1 0,-5 0 1,-9 3-1,-6 1 0,-9 0-1,-9-1 0,-4-1 0,-4-5-1,-1-3-2,-2-12-4,14-2-19,1-13-6,7-8 0,11-7 0</inkml:trace>
  <inkml:trace contextRef="#ctx0" brushRef="#br0" timeOffset="341498.5326">5096 6658 12,'-27'-9'24,"7"8"1,-1 0-19,-5 2-2,4 5 0,-2-1-1,4 3 0,-2 1-1,4-3-4,1-1-22,9 5 0,8-10-3</inkml:trace>
  <inkml:trace contextRef="#ctx0" brushRef="#br0" timeOffset="341701.5442">5185 6823 7,'-19'-2'25,"-9"-2"-11,-2-4-2,3 12-2,-10-10 0,7 11 1,-10-7-3,6 2-9,-6-3-24,11 8-1,4-10-4</inkml:trace>
  <inkml:trace contextRef="#ctx0" brushRef="#br0" timeOffset="355554.3365">1293 8295 12,'0'0'21,"-5"-10"-2,5 10-4,-14-10-4,14 10 0,0 0-4,-49 2-1,49-2-1,-71 19-1,22-3-1,4 9 0,-4 5 0,2 7-2,8 1 0,39-38 1,-52 82-1,52-82 0,-9 70 0,9-70 1,33 48-1,-33-48 0,66 18 1,-27-19-1,2-5 0,0-5-3,-1-7 1,-6-5-1,-1-3 1,-6-5 0,-3-4 0,-6-1-1,-3 1 1,-3 1 1,-3 4 1,-2 5-1,-3 5 1,-2 9-1,-2 11 0,0 0 1,5 15-2,-5 5 2,-2 8-1,-1 4 0,2 3 0,3 3 1,2-2-1,1-4 1,5-4 0,5-4 0,7-7-1,3-8-1,9 0-7,-4-14-16,7-5-9,8-5 0,-3-12 1</inkml:trace>
  <inkml:trace contextRef="#ctx0" brushRef="#br0" timeOffset="356054.3651">2090 8272 7,'-9'-4'30,"-10"-3"0,-11-1-10,6 9-7,-16-3-4,6 7-1,-5-3-5,5 4-1,8 6-11,6 0-21,10-4-2,13 3 0</inkml:trace>
  <inkml:trace contextRef="#ctx0" brushRef="#br0" timeOffset="356245.376">2186 8436 9,'-28'3'30,"-9"-9"0,1 1 0,1 4-24,-9 2-6,3 9-30,1-9-1,15 8-1</inkml:trace>
  <inkml:trace contextRef="#ctx0" brushRef="#br0" timeOffset="357329.438">4219 7813 12,'-10'-18'24,"0"10"-7,10 8-3,-11-6-2,11 6-3,-1 18-2,5 0-3,-3 3-1,3 10 0,-1 7 0,2 8-2,-2 4 1,1 4-2,-2 3 2,0 0-1,-4 0 0,-2-3-1,-1-7 1,-3-5 0,0-8-1,0-6 0,0-10 1,1-8 0,7-10-1,-10-4 2,5-13 0,5-4-1,-3-9 2,4-2-1,-1-6 0,5 1 0,2 1 0,4 5-1,8 5-1,6 7-1,6 8 1,6 8-1,8 9-1,0 7 2,4 9-2,-1 2 2,-8 6 0,-9 4 0,-10 1 0,-13 1 0,-15-2 0,-13-1 1,-16-6-1,-12-4 0,-11-7 0,0-4 0,7-4-4,0-13-11,14 1-17,12-5-1,17-6 1</inkml:trace>
  <inkml:trace contextRef="#ctx0" brushRef="#br0" timeOffset="357649.4563">5095 8138 19,'0'0'28,"-16"4"-12,-9-6-4,-3 7-6,-11-3-1,-1 4-4,0 2-2,0-4-6,9 7-17,11 4-2,3-6-2</inkml:trace>
  <inkml:trace contextRef="#ctx0" brushRef="#br0" timeOffset="357806.4653">5121 8317 23,'-12'1'31,"-13"-2"2,-7 2-20,-20-6-7,-8 10-32,-9-3-3,4 7-2</inkml:trace>
  <inkml:trace contextRef="#ctx0" brushRef="#br0" timeOffset="380864.7842">5479 6649 20,'-7'-16'27,"-2"0"-5,9 16-1,-23-29-6,15 19-2,-6-8-4,14 18-2,-6-17-3,6 17-1,20 3-2,3 8-2,5 5 1,7 5 0,3 8 0,2 5 0,-4 5 0,-6 6-1,-11 3 1,-11-1 1,-11 1-2,-13-5 0,-13-4 0,-9-10-1,-5-2-1,1-14-3,9 3-9,1-12-16,13-6-1,10-8 0</inkml:trace>
  <inkml:trace contextRef="#ctx0" brushRef="#br0" timeOffset="381140.8">5866 6584 0,'9'6'32,"0"6"0,-3 3 1,-2-3-18,4 22-4,-16-3-4,3 13-2,-11-3-1,2 5 0,-6-3-2,5-1 1,1-10-2,6-4 1,6-9-2,2-19 0,22 13-3,-3-22-7,16-3-23,4-5-3,18-5 1</inkml:trace>
  <inkml:trace contextRef="#ctx0" brushRef="#br0" timeOffset="506929.9947">2356 8111 23,'0'0'33,"14"-6"1,0 6-17,1 19-4,-5 1-6,-1 16-4,-5 8 1,-2 12-4,-4 5-1,-5 0 0,-7 3 0,3-6 0,-3-4-3,1-15-10,9-6-18,8-6 0,11-12-1</inkml:trace>
  <inkml:trace contextRef="#ctx0" brushRef="#br0" timeOffset="507350.0187">2964 8425 22,'7'-23'26,"-14"-4"0,-1 3-23,-5 8-1,-1-1 0,-2 5 2,-1 1 1,4 6 1,-5 2 1,8 11 1,-11-1 0,5 13 0,-13 3-3,3 13 0,-7 0-2,5 4-1,0-2 0,5 1-1,8-2-1,13-2 0,12-6 0,10-6 0,12-5 0,8-4 0,4-7 0,2-4 0,2-7 0,-3-10-1,-3-11 1,-6-11-1,-7-4 1,-9-2-1,-14 1 2,-7 0-1,-13 4 1,-15 5-1,-9 12-1,-11 3-6,5 15-13,-4-3-14,8-2-1,10 3 1</inkml:trace>
  <inkml:trace contextRef="#ctx0" brushRef="#br0" timeOffset="507743.0412">3411 8165 4,'11'-13'33,"-11"13"1,9-6-1,-9 6-18,0 0-5,-15 15-5,0 0-3,-6 3-1,-5 3-2,0 1 1,-2 0 0,4 0 0,3-1 0,8-2 0,6 0 0,9-2 0,9 0 0,11-1 0,6 2 1,5 1-1,6 3 0,-4 0 0,-2 3 1,-6 3 0,-8 3 1,-17-3-1,-16 1 0,-21-6 0,-18-4-2,-9 1-24,-14-5-10,-3-7 1,4-3-2</inkml:trace>
  <inkml:trace contextRef="#ctx0" brushRef="#br0" timeOffset="518588.6615">5503 8049 18,'-13'-15'23,"1"6"-5,4-6-5,8 15-4,-1-16-1,10 12-4,3 0-1,5 6-1,4 4-2,5 3 0,2 6-1,-2 2 0,-3 4 1,-8 0-1,-7-3 1,-8-2-1,-11-4 1,-10-2-1,-5-5 0,-7-3 0,4 0 0,3 2 0,11 4 0,8 2-1,14 11 1,11 2-1,16 7 2,7 4 2,7 2 0,1 4 1,-6-2 0,-5 3 1,-12-5 0,-12 1 0,-19-7-1,-13-1 0,-15-7-2,-7-3-3,-2 1-2,-5-10-6,10-2-21,9 1 0,8-4 0</inkml:trace>
  <inkml:trace contextRef="#ctx0" brushRef="#br0" timeOffset="519075.6894">5995 7969 14,'11'-2'24,"-1"-1"-13,-10 3-4,0 0 0,-14-6-1,14 6 0,-21 16-1,7 2 0,-5 8-1,4 10-1,-4 2 0,5 8-1,2 1-1,5 1-1,9 2 0,7-3-1,10-3 0,5-8 1,9-5 0,3-11 0,-1-11 0,1-13 0,-8-14 1,-6-14-1,-9-16 1,-10-10 0,-13-12 0,-8 5-1,-7 1-1,-6 4-3,2 13-13,-1 9-11,0 5 0</inkml:trace>
  <inkml:trace contextRef="#ctx0" brushRef="#br0" timeOffset="519412.7087">6112 7531 18,'-14'-14'26,"-6"4"-15,0 3-2,4 12-3,0 5-1,7 13-1,5 5-2,9 6 0,8 3-2,8-1 3,3-5-2,7-8 1,0-11 1,0-9-1,-2-13 1,-3-6-1,-10-12-1,-7-4-2,-8-2-2,-16 0-12,-9 1-13,-7 9-1</inkml:trace>
  <inkml:trace contextRef="#ctx0" brushRef="#br0" timeOffset="522729.8984">3528 745 12,'0'0'27,"-41"-55"2,41 55 2,0 0-12,0 0-4,-40-41-5,40 41-1,0 0-3,0 0-1,0 0-1,-1 57-1,1-57-1,6 92-1,-4-30 0,1 12 0,-1 6-2,-4 4 1,-1-1-1,-4-7 0,1-6 0,1-12 0,-3-10-1,4-15 2,0-14 0,4-19 0,0 0 2,0 0-5,-5-74 3,4 28-2,3-9 1,1-4-1,6-1 1,3 8-1,-12 52 1,42-71 2,-42 71 0,67-14 1,-67 14 0,73 48 0,-73-48 0,61 93 3,-42-40-4,-7-1 2,-17-1-2,-8-4 0,-16-7-2,-11-14-4,-8-2-28,-10-8 0,2-5-2,3-4 0</inkml:trace>
  <inkml:trace contextRef="#ctx0" brushRef="#br0" timeOffset="523521.9437">3495 2260 9,'0'0'28,"10"0"1,0 2 2,3 11-13,-6 3-3,9 29-3,-14 14-4,8 20 0,-9 15-4,1 16 0,-2 7-4,0 4-1,3 8-5,-4-22-4,12-1-10,-7-21-14,8-14 1,-1-16 0</inkml:trace>
  <inkml:trace contextRef="#ctx0" brushRef="#br0" timeOffset="523951.9683">3234 2239 31,'31'-36'28,"15"8"0,8 5-1,8 10-22,11 20-1,-2 1-1,3 17 1,-10 7-1,-6 10 0,-21 9 1,-16 7-2,-25-4-1,-17-6 0,-17 0-1,-11-9 0,-4-3-2,3-4 1,15-2-1,14 0 1,25 1 0,21 8 2,24 11 1,17 14 1,10 4 1,7 16 2,-12 2-1,-7 10 2,-24-5-1,-19 2-3,-32-19 1,-22-8-3,-21-11-5,-20-23-24,-3-9-6,-6-19-3,6-14 2</inkml:trace>
  <inkml:trace contextRef="#ctx0" brushRef="#br0" timeOffset="524435.996">5375 1288 38,'0'0'32,"0"0"4,0 0-2,0 0-22,-11-50-2,-28 44-1,-22-1-1,-2 2-3,-19 4 0,-4 3-2,-15 2-2,-6 3-3,3-3-4,-5-2-14,21 1-14,4 0-1,26-3-2,15-1 2</inkml:trace>
  <inkml:trace contextRef="#ctx0" brushRef="#br0" timeOffset="524693.0107">4866 1094 46,'0'0'32,"46"1"2,-46-1-1,0 0-19,0 0-5,-80 7-3,18-1-2,-4 2-1,-3 7 0,6 8 0,10 13-2,20 12 0,23 10-1,26 7 1,25 4-3,20 0 3,13 3-6,-1-15-15,2 2-14,-12-17-1,-16-23-2,-20-14 1</inkml:trace>
  <inkml:trace contextRef="#ctx0" brushRef="#br0" timeOffset="525550.0597">6186 934 27,'0'0'25,"0"0"0,0 0-3,0 0-10,0 0-7,0 0-2,0 0 0,0 0 2,0 0 2,0 0 0,0 0 0,0 0 0,0 0-1,0 0 0,0 0-2,0 0-1,0 0-2,0 0 0,0 0-2,0 0 2,0 0 1,0 0-2,0 0 2,-48-28 0,48 28-2,-55 15 1,55-15 0,-52 37-1,52-37 0,-33 59 0,33-59-1,-11 75 0,11-75 0,15 87 1,4-41 0,6 4 0,4-1 2,-3-2-1,0-2 1,-7-1-1,-4-6 1,-13-5-2,-10-11 2,-14-8-3,-13-13-1,-5-6-4,-14-19-5,8-3-22,-6-7-1,52 34-1,-66-82-1</inkml:trace>
  <inkml:trace contextRef="#ctx0" brushRef="#br0" timeOffset="525763.0719">6289 934 48,'66'-38'32,"-66"38"2,0 0-1,48 0-20,-48 0-2,3 53-5,-3-53-3,-10 103-3,4-38-1,3 7 1,3 1-5,-2-5-2,11-6-6,-6-14-16,9-13-4,-1-21 1,3-18 0</inkml:trace>
  <inkml:trace contextRef="#ctx0" brushRef="#br0" timeOffset="526364.1063">6841 1138 55,'0'0'34,"0"0"0,0 0-1,-73 45-23,14-6-3,-10 13-4,8 6 0,5 8-2,21-1 0,14 0-3,15-11 3,16-12-1,14-24 1,6-19-1,4-24 0,0-24 1,-2-21-1,2-20 1,-2-17-2,1-14 3,-3-6-1,0 2 1,-3 13-1,-4 17 0,-4 18-1,-8 23 0,-11 54 2,0 0-1,0 0-1,0 0 1,-8 95-1,-2-24 0,1 17 2,-1 10-3,2 7-1,5 1 0,5-3 1,8-9-1,7-7 2,11-12-3,9-15 2,9-17-1,6-17 2,7-17-1,-3-18-1,5-22 0,-4-18 0,-9-17 2,-13-5-1,-14-1 2,-11 8 0,-18 10 2,8 54 0,-49-49 2,12 64-2,0 23 2,13 14-1,10 7-1,15 4 1,18 2-3,20-5 0,19-7-2,16-8 1,9-6-4,-4-12-4,5-3-20,-15-7-8,-10-5 1,-16-3-3</inkml:trace>
  <inkml:trace contextRef="#ctx0" brushRef="#br0" timeOffset="526786.1304">6052 3206 36,'6'11'31,"-6"4"0,-9 3 0,-18 3-28,-13 11 0,-20 1-1,-14 6-2,-12 5-7,-14-4-22,-3-5-1,0-7-1,9-16 1</inkml:trace>
  <inkml:trace contextRef="#ctx0" brushRef="#br0" timeOffset="527042.145">5564 3028 32,'0'22'31,"-16"12"1,-21-1-2,-11 10-22,-23-3-3,5 8 1,-6-1-2,14 4 1,14-4-1,25 4-1,24-2 0,29 0 0,26-4-3,16-2-3,22-1-9,-1-15-21,9-5-2,-8-14 1,-5-8-1</inkml:trace>
  <inkml:trace contextRef="#ctx0" brushRef="#br0" timeOffset="527562.1748">6593 3497 20,'22'-3'27,"4"2"-1,-6-11 2,4 2-22,-2-5-2,-6-1-3,-1-5 1,-1-2 1,-5 3 2,-9-7 1,0 6 0,-13-7 2,-2 17-1,-16-5 0,-1 20-1,-13 2-2,-1 18 0,-6 6-2,3 12-1,7 5 0,10 4 0,16-1 0,16 1-1,18-8 0,13-7-1,10-11 1,9-11-2,2-10 2,1-7-2,-9-12 2,-4-12-3,-9-11 3,-9-4 2,-6-4-2,-6 6 1,-5 8-1,-7 9 0,2 23 0,0 0 0,-5 31 0,7 8 1,4 10-1,2 0-1,1 2 0,3-8-4,2-5 1,-7-17-9,8-5-19,-6-14-4,3-8 2,-4-12-1</inkml:trace>
  <inkml:trace contextRef="#ctx0" brushRef="#br0" timeOffset="527901.1942">7014 3387 37,'0'0'32,"11"21"1,-7 11-1,-9-1-19,9 21-5,-9-9-4,5 3-2,0-12-1,1-5-1,0-9 0,2-10-1,-3-10 1,8-6-1,2-9 0,-1-8 2,1-6-2,1-7 2,3 0-2,3 0 2,-2 5-1,2 7 0,-4 10 1,3 14-1,-2 14 1,0 13 1,-2 11-2,1 9 0,-1 0 0,2-1 0,-3-6 0,2-7-1,-2-12-1,-11-21-5,15-1-19,-14-24-5,1-13-2,-2-21 0</inkml:trace>
  <inkml:trace contextRef="#ctx0" brushRef="#br0" timeOffset="529083.2618">7709 3465 21,'-17'-22'30,"-4"7"-1,-4 8 1,-7 6-18,5 21-3,-9-1-3,5 13-1,-2-6-2,11 6-1,6-3-2,12-3 1,11-10-1,11-8 1,9-8-1,8-7-1,-1-7 1,1-9 0,-4-6 0,-6-2-1,-5 3 0,-5 6 1,-5 12-1,-1 14 1,2 16 0,-1 19 2,4 19-1,1 19 0,-4 6 2,3 12 0,-10-5-1,-4 0 1,-10-9-1,-6-9-1,-11-16 0,1-16-1,-4-17 0,1-18-2,7-18-1,5-23-2,15-13 1,8-24-1,16-10 1,6-23 0,11-15 1,2-19 1,5-9 2,-1-2 1,-6 2 1,-9 3 1,-13 14-1,-5 20 0,-10 24 1,-4 30 0,-10 32-1,0 29 2,-3 27-2,6 35 2,4 21-3,5 29 1,5 8-1,6 4 2,9-3-3,5-5-1,7-13 0,4-17-1,7-24 2,1-27-2,2-23 2,-5-20-5,-6-20 4,-8-25 1,-10-18 0,-10-8 1,-12 1-1,-7 5 1,-8 12 0,1 27 2,1 24-2,5 29 1,8 20-1,11 15 1,10 5-1,14 5 1,10-5-2,6-11-5,8-12-5,-5-18-19,3-10-4,-5-20-7,-8-21 6</inkml:trace>
  <inkml:trace contextRef="#ctx0" brushRef="#br0" timeOffset="541472.9704">7408 6741 0,'-49'4'4,"-12"0"-1,-10 1-3,-9-2-1,-5-1-1</inkml:trace>
  <inkml:trace contextRef="#ctx0" brushRef="#br0" timeOffset="541750.9863">6906 6665 1,'-51'28'3,"-6"4"0,13 5 2,13 7-1,25 4 0,26 8-2,29 2 0,28 2-1,16 3-4,13-2-15</inkml:trace>
  <inkml:trace contextRef="#ctx1" brushRef="#br0" timeOffset="513335.3611">11604 16698</inkml:trace>
  <inkml:trace contextRef="#ctx0" brushRef="#br0" timeOffset="575659.9258">676 10635 13,'-41'-2'30,"41"2"-14,0 0 0,0 0 0,10-70-3,-10 70-3,30-56 0,-30 56-3,32-70-1,-32 70-1,20-84-3,-20 84 1,4-89-2,-4 89 0,-5-79 0,5 79 0,9-50-1,-9 50 1,0 0-1,55-15 0,-55 15 0,53 21 1,-53-21-2,51 39 2,-51-39-1,39 59 0,-39-59 0,28 72 0,-28-72 1,35 88-1,-35-88 0,41 90 0,-41-90-2,35 82-1,-35-82-9,19 81-21,-19-81-3,7 48 1</inkml:trace>
  <inkml:trace contextRef="#ctx0" brushRef="#br0" timeOffset="575850.9368">1035 10561 16,'-46'-2'30,"-13"8"0,-9-4-17,4 0-5,-10 2-9,6-5-30,12 14 2,17-12 0</inkml:trace>
  <inkml:trace contextRef="#ctx0" brushRef="#br0" timeOffset="576315.9633">1609 10987 20,'0'0'32,"0"0"-7,-15 13-7,-12-9-4,-8 9-6,-17-5-3,-22 7-1,-31-1-2,-25 5-1,-27 1-2,-14 0-1,-10 3-1,5-5 1,8 8-2,25-12-4,32 4-19,47-18-3,64 0 1</inkml:trace>
  <inkml:trace contextRef="#ctx0" brushRef="#br0" timeOffset="576916.9977">320 11567 15,'-52'-3'29,"52"3"-5,-51 6-10,51-6-3,-44 21-3,44-21-1,0 0 0,-29 50-3,29-50 1,0 0 1,10 50-1,-10-50 0,52 31 0,-13-16 0,8-3 0,6 5-4,-6-5 0,2 6-1,-6-6 0,-43-12-1,56 38 0,-56-38-1,0 0-1,-11 69 3,11-69-1,-59 50 0,20-26 0,-4-2-1,43-22-3,-75 36-24,75-36-5,0 0 2,0 0-3</inkml:trace>
  <inkml:trace contextRef="#ctx0" brushRef="#br0" timeOffset="577198.0138">815 11578 19,'0'0'33,"0"0"2,0 0-20,0 0-2,0 0-3,-6 79-4,6-79-3,12 82-3,-7-32-1,-2-4-2,1 2-1,-4-48-4,-4 74-12,4-74-14,0 0 0</inkml:trace>
  <inkml:trace contextRef="#ctx0" brushRef="#br0" timeOffset="577671.0409">1030 11602 28,'0'0'34,"0"0"-9,0 0-4,0 0-6,44 0-4,-44 0-2,0 0-2,40 42-3,-40-42 0,31 54-2,-31-54-1,18 64 0,-18-64-2,11 62 2,-11-62-2,-5 50 2,5-50-2,0 0 1,0 0 0,0 0 0,0 0 0,0 0 1,0 0-1,5-59-3,5 25 2,2-6-1,0-3 0,0-2 0,-1 0 1,1 5-2,-1 9 2,-1 10 2,1 11-1,3 14 0,-1 12 1,4 11-1,0 9 0,3 7 0,0-1-4,-2 12-13,-5-8-18,1-5-2,-2-3 1</inkml:trace>
  <inkml:trace contextRef="#ctx0" brushRef="#br0" timeOffset="579352.137">1793 11551 16,'-17'-1'19,"-8"2"-1,5 8-4,-11 1-1,10 10-1,-9-4-1,10 13-3,0-3-1,7 8-2,-2-5-1,8 3-2,2-6 1,2-1-3,4-5 1,4-4-1,6-9 0,4-7 0,3-5 0,4-9 0,0-4 0,4-8 1,-2-2-1,0-3 1,-1 1-2,-1 2 1,-5 4-1,-5 11 4,0 6-1,-4 13-1,0 6 1,-1 15 0,-4 4 1,1 6-2,0 10-5,1-2-29,3 1-3,5-1 0,2-10-1</inkml:trace>
  <inkml:trace contextRef="#ctx0" brushRef="#br0" timeOffset="584979.4589">2271 10632 11,'24'-2'34,"-3"1"-1,1 5-8,-22-4-7,22 2-4,-22-2-4,0 0-4,-10 5-2,-6-1-2,-11 1-2,-10 1-1,-7 8-4,-11-8-5,6 11-21,-1-2-6,7 0 1,15 1 0</inkml:trace>
  <inkml:trace contextRef="#ctx0" brushRef="#br0" timeOffset="585135.4678">2448 10841 6,'14'3'33,"-14"-3"-1,-7 12 2,-25-11-22,-2 12-3,-22-4-7,-6 6-30,-3-4-3,11 9-3,5-6-1</inkml:trace>
  <inkml:trace contextRef="#ctx0" brushRef="#br0" timeOffset="585974.5158">3668 9877 12,'13'-6'30,"3"9"-4,7 23-9,-13 4-5,4 18-5,-7 9-1,3 13-3,-3 6-2,-2 1-5,3 4-4,-8-12-16,4-11-7,4-7-1</inkml:trace>
  <inkml:trace contextRef="#ctx0" brushRef="#br0" timeOffset="586398.54">3687 9979 11,'7'-24'31,"2"-1"0,8 7-1,2 8-26,4 3-1,3 8-3,9 7 0,2 6 0,1 6 0,-1 6 2,-7 1-1,-7-1 1,-12-3-2,-14 2 1,-13-8-1,-10-4 0,-5-5 1,2-3-1,2 0-1,11 2 2,16-7 0,15 22 1,17-6 0,15 6 2,4 3 1,5 5-1,-7-1 0,-7 3-1,-20-6 0,-10 3-1,-24-5 0,-17 0-2,-18-2-1,-13-1 1,-8 2-1,-5-4-1,7 8-5,-1-7-20,21 3-8,20-4 1,19-3-1</inkml:trace>
  <inkml:trace contextRef="#ctx0" brushRef="#br0" timeOffset="586650.5545">4689 10760 20,'-9'5'33,"-16"3"1,-14 4-19,-31-7-3,-10 11-2,-32-9-3,-11 7-2,-14-4-2,-6 1-3,3 4-7,-2-5-24,17 2-3,19-2-1</inkml:trace>
  <inkml:trace contextRef="#ctx0" brushRef="#br0" timeOffset="587187.5852">3495 11446 29,'3'-13'32,"-3"13"1,-26-11-19,14 17-5,-13-7-5,-2 5-1,-4-3-2,5 4 1,5 0-1,12 3-1,9-8 1,9 23 0,12-7 0,9 5 0,4 2-1,5 4 1,-6 0 0,-3 2 0,-7-2-1,-8 2 1,-9 1 0,-9 1-1,-7-3 0,-12 0-1,4-4 1,-5-5-3,6 0-3,-4-13-16,12-6-12,9 0 1,11-25 2</inkml:trace>
  <inkml:trace contextRef="#ctx0" brushRef="#br0" timeOffset="587400.5974">3725 11406 1,'2'-16'31,"-2"16"0,12-3 0,-12 3-22,9 36-3,-7-5-4,3 13 0,2 9-3,-2 4-2,4 3-5,-8-7-5,5-8-19,2-5 1</inkml:trace>
  <inkml:trace contextRef="#ctx0" brushRef="#br0" timeOffset="587805.6205">4023 11402 21,'14'-1'30,"-11"16"-4,-3-2-15,4 17-4,-6 1-4,5 9 0,-3 5-1,0 4-2,3-2 0,-1-2 0,0-8 1,-1-5 0,0-11 0,-1-6 0,0-15 1,0 0 1,-12-24-1,9-1 1,2-8-1,7-8 1,4-8-2,10-4 1,5 0-1,5 9 0,6 10 0,4 15 0,-3 15 1,-3 16-1,-6 14 0,-4 14-1,-11 14-11,-8-4-22,-5-5-3,-5-10 1</inkml:trace>
  <inkml:trace contextRef="#ctx0" brushRef="#br0" timeOffset="588857.6807">4701 11112 7,'-5'-33'32,"1"-1"-10,-1 15-2,-8-3-5,13 22-3,-13-10-4,13 23-3,-2 5-1,5 12-3,1 11 0,3 8-1,-2 10 0,1 6 0,-3 0-1,0-1 2,-4-4-2,-1-7 1,-1-9 0,2-11 0,-2-13 0,3-20 0,0 0 0,0 0 0,7-28 0,6 4-1,7-3 1,6 1 0,8 5-1,6 5 0,4 11 0,1 9 0,-1 8 1,-4 10 0,-9 6 0,-10 6 1,-16 1 0,-13 1 1,-15 0-1,-14-6 0,-12-2-2,-15-13-19,-1-3-14,1-8 0,2-9 1</inkml:trace>
  <inkml:trace contextRef="#ctx0" brushRef="#br0" timeOffset="589490.7169">2820 13332 17,'9'-5'32,"-9"5"-8,0 0-3,0 0-5,-12-6-4,-3 12-4,-13-6-2,3 6-2,-6-2-2,-1 4-2,-1 2-2,1-2-5,14 8-21,2-2-7,10-1 0,7 1 1</inkml:trace>
  <inkml:trace contextRef="#ctx0" brushRef="#br0" timeOffset="589624.7246">2830 13575 12,'-16'6'28,"-13"-9"0,-6 2-19,-14 6-28,-17-11-6,7 8-2</inkml:trace>
  <inkml:trace contextRef="#ctx0" brushRef="#br0" timeOffset="591036.8053">1423 12756 12,'9'-16'32,"-3"4"-9,2-5-3,-8 17-3,0 0-3,0 0-5,-29 12-1,1 13-3,28-25-1,-70 77-1,29-24-1,5 4-1,5 2 1,15-3 0,10-6-2,16-5 2,12-14-3,15-9 1,13-11 0,9-5 0,4-8-1,-8-3 1,-3-5 0,-8-2 1,-9 0-1,-11-1 0,-13 0-1,-15 1 1,-13 1 0,-8 2-1,-6 4 1,-6 4-1,-8 5-1,1 1 0,4 10-2,-2-4-12,7 13-20,8 7-2,10 0 2</inkml:trace>
  <inkml:trace contextRef="#ctx0" brushRef="#br0" timeOffset="591615.8385">2158 13576 1,'0'0'11,"0"0"-2,8-3 0,-8 3 0,0 0 0,-12-3-1,12 3 0,-24 7 0,12 0-1,-12-7 2,6 7-2,-15-7 0,4 7 0,-24-8 1,2 5-1,-24-6-3,-7 4-2,-20 3-4,-7 1 0,-17 6-2,-3-1 1,-4 6-2,-4-4 0,9 5 1,10-5-1,17 4-2,17-10-5,17-3-14,18 4-4</inkml:trace>
  <inkml:trace contextRef="#ctx0" brushRef="#br0" timeOffset="593126.9249">750 14226 8,'0'0'30,"-61"-28"0,61 28-19,-71 6-1,27 8-5,-7 6-2,-2 3-3,1 0 1,12 1 1,40-24 1,-44 46 1,44-46 0,0 0-1,74 63 2,-20-45-1,9 7 2,-2-4-2,-4 8-3,-9-4 0,-48-25 0,47 53-2,-47-53 0,-30 48-2,30-48-2,-78 33 0,35-28-1,43-5-17,-57 4-11,57-4 3</inkml:trace>
  <inkml:trace contextRef="#ctx0" brushRef="#br0" timeOffset="593353.9379">941 14244 0,'0'0'30,"10"58"1,-10-58-17,39 79 0,-39-79-5,33 99-4,-26-45-4,-7-5-4,-7-2-8,7-47-21,-19 61 0</inkml:trace>
  <inkml:trace contextRef="#ctx0" brushRef="#br0" timeOffset="593795.9631">1198 14207 7,'0'0'33,"0"0"-3,-10-4-18,20 23-1,2-1-4,-7 15-3,9 1-1,-7 8-2,4-2-1,-6 1 3,0-8-1,-1-3 1,-1-13-1,-1-7 1,-2-10-1,8-16 0,0-8 0,3-6-1,1-9 0,5-5-1,2-6 1,-1 3 0,3 3 0,0 9 1,-2 9 0,-2 16 0,-1 13 0,0 16 1,-2 14-2,-1 11 1,-4 8-1,-3 4-1,-1 4-2,-6-8-1,1-3-4,-8-19-13,6-5-15,6-12-1,5-18 2</inkml:trace>
  <inkml:trace contextRef="#ctx0" brushRef="#br0" timeOffset="593999.9748">1757 14033 9,'-10'2'34,"10"-2"0,-14 21 1,-1-7-23,18 20-3,-8 1-4,8 12-2,2 8-3,2 5 0,2 6-4,-5-11-6,4 1-19,-3-11-6,0-13 2</inkml:trace>
  <inkml:trace contextRef="#ctx0" brushRef="#br0" timeOffset="594582.0081">2137 14154 21,'-14'-8'31,"-1"-3"0,7 15-16,-16-7-2,11 17-3,-9 1-4,9 11-1,-4 2-2,5 11-1,-1 0-1,3 2 0,3 2-1,3-5 0,5-6 0,3-4 0,7-8-1,6-9 2,8-10-1,7-8 0,2-7 1,0-6 0,-1-10 0,-7-3 0,-8-1 0,-8-1-1,-10 5 0,-5 5 0,-7 6-2,-3 7-2,15 12-5,-27 7-6,20 4-19,-6 3 0,3 0-1</inkml:trace>
  <inkml:trace contextRef="#ctx0" brushRef="#br0" timeOffset="595235.0455">2620 14106 24,'-3'-12'23,"3"12"-3,-25-4-2,9 10-4,-13-8-3,6 10-2,-5-4-3,3 5-3,1-3-1,4 3-1,2-1-1,5-3 0,3 1 0,10-6 0,-8 5 0,8-5 1,0 0-1,1 10 0,-1-10 0,7 22 0,0-6 0,-4 4 0,0 5 0,-3 1 0,-3-1-1,-2-3 1,0-5 0,2-5 1,3-12-1,0 0 0,0 0 0,0 0 0,26-18-1,-4 7 0,5-2 0,0 4 0,4 2 0,-5 3 1,-2 4-1,-2 3 1,-8 7 2,-3 4 0,-6 3-1,0 6 1,-5 3 0,-1 3 0,-6 2-1,-3 2 0,-5-4-1,-8-4-2,-2 4-17,-11-10-16,1-9 1,-1-8-2</inkml:trace>
  <inkml:trace contextRef="#ctx0" brushRef="#br0" timeOffset="597056.1496">4168 12522 31,'-16'-20'28,"2"-3"-5,14 13-3,-2-6-10,21 14-2,4 4-5,12 12-2,4 6 0,3 8-3,-3 6 2,-5 4-1,-11 3 1,-10-1-2,-17-1 1,-15-9 0,-11-4-1,-14-11-2,2-1-4,-7-15-9,10-6-16,8-2 1</inkml:trace>
  <inkml:trace contextRef="#ctx0" brushRef="#br0" timeOffset="597322.1648">4603 12401 4,'0'0'31,"-23"8"1,-5 7-18,-13-2 0,0 13-4,-13-3-2,11 12-3,0-3 0,16 7-1,17-1-1,18 5-1,19-8 0,27 0 0,13-3-2,12-7 1,8-5-3,-2-12-4,-3 0-13,-15-18-16,-15-3-1,-15-5 1</inkml:trace>
  <inkml:trace contextRef="#ctx0" brushRef="#br0" timeOffset="597821.1934">5409 13293 13,'0'0'30,"-14"-11"-4,-7 14-5,-25-10-7,-4 12-4,-24-7-3,-9 8-1,-22-6-2,-15 3 0,-14-2-1,-12 1 0,-12 1-1,-7 0 1,-6 1-2,2 3 0,9 3-2,17 2 1,27 5-4,22-6-12,38 11-19,26-1-2,32-1 1</inkml:trace>
  <inkml:trace contextRef="#ctx0" brushRef="#br0" timeOffset="599457.287">3615 14087 12,'-17'-9'23,"1"7"-3,-6-3-3,10 9-4,-10-3-2,11 12-4,-6-2-2,8 7-1,-1-1-2,3 2-1,5-2 0,4 0-1,8 1 0,7-2 1,6-1-1,4-3 0,2 3 0,2 0-1,-4 6 1,-3 0 0,-8 2-1,-13 2 1,-10-3 0,-10 2 0,-10 1 0,-8-5 0,-3-5-1,2-4-1,8 3-8,4-7-22,11-6 2,13-1-1</inkml:trace>
  <inkml:trace contextRef="#ctx0" brushRef="#br0" timeOffset="599735.3029">3832 14102 26,'0'0'31,"5"11"-17,-5-11 2,15 35-3,-10-13-4,9 11-1,-6-4-1,4 9-2,-4-3-2,0-2-2,-3 2-2,-5-6-1,-1 3-5,-11-11-5,3 6-12,-9-10-10,0-6 0</inkml:trace>
  <inkml:trace contextRef="#ctx0" brushRef="#br0" timeOffset="600181.3284">4087 14127 9,'9'12'16,"-2"-1"1,8 9-2,-4-5-2,10 8-1,-8-7-1,7 7-3,-7-6-2,3 2-1,-8-4-2,-1-1-1,-2-4-2,-5-10 1,0 0-2,0 0 1,0 0 0,-6-17 0,6-3 1,3-1-1,2-5 1,5 1 0,1-2 0,6 4-1,2 3 1,3 8-1,0 4 1,2 9-1,-1 7 0,-2 9 1,-3 6-2,-2 7 1,-5 7-2,-6-1-5,0 8-24,-7-1-2,-3-3 1</inkml:trace>
  <inkml:trace contextRef="#ctx0" brushRef="#br0" timeOffset="601678.414">4693 13924 20,'-10'-16'30,"11"-3"-5,11 12-9,3 0-8,13 9-4,6 4-3,6 4-1,3 7 0,-1 2-1,-5 2 2,-9 3-1,-9-3 0,-10 1 0,-14-6 1,-11 1 0,-8-4-1,-2 2 1,1 0-1,4 1 0,11 6 0,10 3 0,10 5-1,11 1 1,6 4 0,4-2 1,-3-1-1,-3-2 1,-11-5 1,-10-2 0,-14-5-1,-12 2 1,-15-5-1,-10 0-2,-4 6-9,-9-6-21,7 0 0,8-6-1</inkml:trace>
  <inkml:trace contextRef="#ctx0" brushRef="#br0" timeOffset="602083.4372">5192 14022 4,'0'0'28,"0"0"2,-12 18-19,-6-2-1,-1 14-3,-4 1-5,2 10 0,2 0-1,5 1 0,6 1 0,9-3 1,8-5-1,8-5 1,10-8-1,8-7 0,3-8-1,3-10 0,-1-9 0,-4-9 0,-7-10 0,-9-11-1,-11-7 2,-11-4-1,-10 0 1,-1 4-2,-7 12-4,-3 2-20,0 10-6,3 8 2</inkml:trace>
  <inkml:trace contextRef="#ctx0" brushRef="#br0" timeOffset="602407.4557">5351 13733 13,'-8'-22'30,"-4"-1"-13,2 16 0,-14-6-2,7 20-3,-9-2-3,10 16-3,2-2-2,13 8-1,6-2-3,11 0 1,8-4-1,7-7 1,4-11-1,0-7 0,-8-9 0,-5-6 0,-11-3-2,-14-5-5,-8 9-24,-21 4-4,-13 8 1</inkml:trace>
  <inkml:trace contextRef="#ctx0" brushRef="#br0" timeOffset="627708.9029">17395 6352 15,'0'0'29,"1"-20"0,-10 11-13,9 9-3,-26 7-5,2 8-3,-9 1-2,-2 11 0,-7 5-1,5 8 0,3 0-1,8 5-1,10-2 1,14-2-1,16-4 1,13-4-1,11-8 1,9-8-1,3-5-1,0-5 2,-3-6-1,-10-5 0,-13-1 0,-16-3 0,-8 8 0,-28-12-1,-8 10 1,-13 3-1,-8 4 0,-4 0 1,2 8-4,2-4-12,12 7-17,19 4 2,17-2-2</inkml:trace>
  <inkml:trace contextRef="#ctx0" brushRef="#br0" timeOffset="627990.919">18019 7154 12,'-15'6'34,"-6"-5"-1,-10 1 2,-20-5-24,-13 11-4,-30-9-2,-21 2-2,-29-4-1,-24-1-1,-24 2 0,-15-2-2,-12 2-2,-3-1-2,17 9-21,17 1-10,32 4 2,45 1-2</inkml:trace>
  <inkml:trace contextRef="#ctx0" brushRef="#br0" timeOffset="628916.972">16316 7736 2,'-24'9'33,"5"2"0,5-1 1,12 12-18,-7-9-7,15 11-5,0-2-2,11 5-1,7 0-2,7 3 1,3 5 0,5-2-1,-2-1 1,-6-4 0,-9-5-1,-13-2 1,-11-5 0,-14-4-2,-10-3-3,-16-8-4,7 5-10,-9-8-14,10-4 0</inkml:trace>
  <inkml:trace contextRef="#ctx0" brushRef="#br0" timeOffset="629161.986">16630 7754 28,'0'0'32,"3"16"0,6 12-19,-9-1-3,9 18-2,-6 1-5,7 10 0,-7-1-4,-2-5-5,3-2-16,-4-13-11,-3-15-1,3-20 1</inkml:trace>
  <inkml:trace contextRef="#ctx0" brushRef="#br0" timeOffset="629568.0092">16792 7796 15,'2'25'29,"5"2"2,2 6-16,13 14-2,-7-8-6,6 7-3,-2-9 0,-3-3-2,-7-11 0,-3-7-1,-6-16 0,0 0 1,-4-16 0,3-5 0,4-6-2,1-3 1,8-3-1,6-4 1,4 5-1,3 4 0,0 6 1,2 9-1,-6 8 1,0 9 0,-5 11-1,-3 8 1,-5 10 0,-2 4-2,-2 4 0,-1-3-1,1 0-4,-3-11-10,4-4-18,3-8 1,1-14-2</inkml:trace>
  <inkml:trace contextRef="#ctx0" brushRef="#br0" timeOffset="629781.0214">17413 7647 1,'11'-7'33,"-11"7"-1,6 23 1,0 10-20,-11 2-4,8 15-3,-6 5-3,3 5-3,-1 1-2,-2-5-2,7-2-10,-4-12-19,8-13-1,1-11 2</inkml:trace>
  <inkml:trace contextRef="#ctx0" brushRef="#br0" timeOffset="630138.0418">17824 7749 1,'-16'-13'34,"-8"4"-1,-7 3 1,6 16-20,-10 2-4,11 18-3,-1 3-4,14 9-1,7 3-2,10 4 0,8-5 0,9-5 0,8-10 0,6-8-1,1-9 1,-1-11 1,-2-9-1,-1-10 1,-4-11-1,-5-7 0,-9-2 0,-6 3 1,-6 4-1,-8 6 0,-7 6 0,-8 6 0,-7 9-1,-5 3-2,2 6-3,-6-10-9,12 5-18,5-3 0,18 3 0</inkml:trace>
  <inkml:trace contextRef="#ctx0" brushRef="#br0" timeOffset="630439.059">18241 7660 2,'10'-10'33,"-10"10"1,0 0 0,10 8-19,-20 2-4,1 17-5,-5-3-3,-4 8-1,-2-2-2,2 2 1,4-5-1,9-3 0,10-2-1,7-3 1,6-1-1,8 0 1,2 0 0,2 2 0,-4 3 0,-8 2 0,-8-1-1,-13-2 0,-10 1-6,-21-9-20,-7-4-8,-8-12 0,-7-13 2</inkml:trace>
  <inkml:trace contextRef="#ctx0" brushRef="#br0" timeOffset="630850.0825">19257 7130 17,'0'0'35,"0"-10"-1,0 10-12,-26-3-7,6 9-5,-19-8-4,-5 2-3,-8 0-4,-9-5-9,6 6-23,1 0-2,14 3 1</inkml:trace>
  <inkml:trace contextRef="#ctx0" brushRef="#br0" timeOffset="630993.0907">19221 7352 27,'30'18'30,"-16"-4"1,-17-3-22,-20-9-5,-14-2-7,-15-1-25,-7-4-1,-12-8-1</inkml:trace>
  <inkml:trace contextRef="#ctx0" brushRef="#br0" timeOffset="631526.1212">20631 6650 18,'14'-26'31,"7"0"0,5 8-14,-3 4-8,12 17-3,-2 8-1,2 15-2,-5 14 0,-4 8-1,-13 9-1,-9 2-1,-12-3 0,-10-8 0,-8-10-2,-7-17-1,8-5-9,-1-15-19,19-16-1,11-10 0</inkml:trace>
  <inkml:trace contextRef="#ctx0" brushRef="#br0" timeOffset="631759.1345">21204 6626 14,'0'0'31,"0"0"0,-32 6-14,3 18-6,-14 1-3,8 10-1,-6-5-1,12 6 0,5-9 0,17 2-1,12-6-1,19-4-1,14-9 0,10-5-2,8-3-2,3-7-2,5 8-3,-10-4-8,1 12-19,-16 4-4,-8 6 2</inkml:trace>
  <inkml:trace contextRef="#ctx0" brushRef="#br0" timeOffset="632024.1497">22121 7434 1,'26'3'35,"-14"-9"-1,-19-11 1,-13 0-21,-27-9-4,-16 9-1,-29-8-5,-16 8-1,-28 0-2,-18 5 1,-18 4-1,-19 4-1,-7 1-1,-2 1-1,1 3-2,8-5-8,26 7-22,17-2-4,32 0 3</inkml:trace>
  <inkml:trace contextRef="#ctx0" brushRef="#br0" timeOffset="632998.2054">19993 7893 21,'17'-16'34,"-6"-2"-9,6 12-2,-19-8-8,2 14-4,-17-2-4,-4 8-4,-12 2-1,0 3-1,-1 4-1,0 4 1,7-1-1,11 3 0,14-2-1,14 3 1,13 5 1,9 1-2,6 0 2,4 2-1,-6 1 0,-5 1 0,-11-1 1,-16-4-2,-20-8 1,-12-9 0,-13-5-1,-3-7 1,0-3-3,4-9-4,16 5-19,9-5-9,22 1-1,18 2 1</inkml:trace>
  <inkml:trace contextRef="#ctx0" brushRef="#br0" timeOffset="633196.2167">20213 7924 25,'0'12'32,"1"4"2,-7 4-20,9 13-4,-6-2-3,3 5-6,2 7-16,-3-4-18,1-4 1,4-7-1</inkml:trace>
  <inkml:trace contextRef="#ctx0" brushRef="#br0" timeOffset="633576.2384">20355 7922 6,'-4'-11'32,"4"11"-1,1 32-11,-5-6-6,10 16-4,-5-1-4,9 10-2,-3-4-2,2 0-1,-2-11 0,1-4-1,-4-15 1,-4-17 0,8 3-1,-2-18 1,4-10 0,2-6-1,6-8 1,5-5 0,8-1-1,2 2 1,5 6 0,0 8-1,-1 11 0,1 16 1,-3 14-1,-7 13 0,-7 8 1,-5 9-2,-4 1 1,-5-1-2,-4-2-2,-8-12-10,5-5-20,-1-8 0,1-15-1</inkml:trace>
  <inkml:trace contextRef="#ctx0" brushRef="#br0" timeOffset="633996.2625">21194 7780 11,'-11'-16'34,"5"6"0,1-6-1,5 16-23,11-20-2,10 17-4,4 0-2,9 9-1,-2 4 0,0 9-1,-7 4 1,-7 6 0,-12 0-1,-10 3 1,-11-1 0,-6-3-1,-3-4 1,0-3-1,6-2-1,9-1 2,11-1-1,10 2-2,8 1 3,9 2-2,4 1 2,-1 2-2,-7 1 2,-7-2-2,-12-2 1,-12-4 1,-11-2-2,-10-3 0,-9-1 0,-3-9-3,6 5-8,-5-12-16,17-2-8,11-5 1</inkml:trace>
  <inkml:trace contextRef="#ctx0" brushRef="#br0" timeOffset="634343.2823">21821 7843 29,'-25'-10'34,"2"3"2,-16-4-19,12 20-2,-15-4-4,9 13-4,-3 3-3,7 12-1,5 7-2,11 6 0,12 1-2,12-1 0,15-3 0,13-6 0,12-7 0,5-11-1,7-13 1,-4-13 0,-1-14 0,-9-14 1,-9-14-1,-14-8 1,-15-3 1,-15 1-2,-15 8 1,-22 7-6,-8 25-22,-17 11-8,-7 12 0,-3 11-1</inkml:trace>
  <inkml:trace contextRef="#ctx0" brushRef="#br0" timeOffset="654300.4238">22649 6996 23,'11'-6'32,"-1"3"2,-10 3-17,0 0-4,-16 24-4,-9-10-4,-4 10-2,-10 2-1,-4 1-1,-4 9-3,-3-8-17,6 0-12,4-3-4,6-8 2</inkml:trace>
  <inkml:trace contextRef="#ctx0" brushRef="#br0" timeOffset="654477.4339">22231 6951 1,'16'15'28,"-1"7"1,15 10 1,-2 12-24,10 2-2,3 10-3,3-4 0,-1-3-4,-2-7-26,-1-2 1,-12-15-1</inkml:trace>
  <inkml:trace contextRef="#ctx0" brushRef="#br0" timeOffset="654811.453">23179 6927 22,'21'-23'35,"-16"-2"1,-14 6-2,-16-2-23,1 17-3,-11-1-3,1 9-1,-2 2-2,5 7-1,6 7 0,10 4-1,12 2-1,8 6 1,12 1-1,7 1 1,6 2-1,2 4 1,-1-1-1,-4 1 1,-5 1 2,-17-2-2,-13-7 0,-12-4 0,-9-8-1,-5-14-4,3 1-13,-5-16-17,9-10-1,15-7 1</inkml:trace>
  <inkml:trace contextRef="#ctx0" brushRef="#br0">23388 6870 2,'0'0'34,"0"0"1,12 27 1,-11 1-21,3 17-3,-6-2-5,8 14 0,-3 2-5,-5-3-3,-2 0-4,-7-18-18,10-6-9,-2-16-4,3-16 3</inkml:trace>
  <inkml:trace contextRef="#ctx1" brushRef="#br0" timeOffset="609352.853">15041 14495,'0'0</inkml:trace>
  <inkml:trace contextRef="#ctx0" brushRef="#br0" timeOffset="655388.486">23578 6883 12,'12'9'26,"-5"6"1,-1 13-18,2 17-1,-3 2 2,4 14 0,-7-4 0,2 9 0,-8-12-2,3 1-1,-7-18 1,3-7-4,-3-20 1,8-10-4,-14-20 0,13-8 0,6-10-1,4-10-1,5-8 0,10-6 1,6-2-1,8 7 1,3 6 0,2 12 0,-2 16-1,1 16 1,-5 20 0,-5 19-1,-5 15 0,-5 7-2,-5 16-6,-7-13-5,3 4-12,-8-15-9,-4-13 1</inkml:trace>
  <inkml:trace contextRef="#ctx0" brushRef="#br0" timeOffset="655877.514">24039 6721 1,'69'-18'23,"-69"18"2,76-12-16,-76 12 0,76-10 0,-76 10 0,61 3 0,-61-3 1,42 24-1,-42-24 0,17 46 0,-17-46-3,-17 59-1,17-59-2,-27 67 0,27-67-2,-22 61 0,22-61-1,0 47 0,0-47 0,0 0 0,51 61 0,-51-61 0,46 44 1,-46-44 0,39 59 0,-39-59 1,18 70 0,-18-70 0,-4 71 0,4-71-1,-29 57 0,29-57-2,-40 36-1,40-36-17,0 0-14,-46-24-2,46 24-1,-1-57 1</inkml:trace>
  <inkml:trace contextRef="#ctx0" brushRef="#br0" timeOffset="656202.5326">24704 6828 22,'0'0'37,"0"0"0,0 0-2,0 0-22,-40 29-4,28 20-3,1 5-3,-1 13 0,3 4-2,4 1-1,5-3 1,5-6-1,4-14 0,-9-49-2,30 53 1,-30-53-2,0 0-1,55-55 2,-39-1 0,-2-25 0,2-8 0,-5-3 1,-6 5 0,-7 5-1,-6 19-7,-10 5-19,18 58-4,-61-76-1,18 51 1</inkml:trace>
  <inkml:trace contextRef="#ctx0" brushRef="#br0" timeOffset="656500.5496">24730 6341 30,'0'0'33,"37"-49"0,-37 49-14,0 0-5,0 0-2,-14 65-6,9-14 1,4-1-2,2 8-1,7-6 0,4-4-1,-12-48-1,32 55-2,-32-55 1,0 0-1,0 0-2,30-80 1,-44 24-4,-12-25-7,-11-2-22,-13-3 1,-17 0-5,-12 8 2</inkml:trace>
  <inkml:trace contextRef="#ctx0" brushRef="#br0" timeOffset="657080.5828">15304 6783 11,'0'0'34,"0"0"0,0 0 1,-11 38-25,-13-2-2,0 13-3,-10 4-1,-3 6-2,-3-1-3,-3-9-3,6 1-14,0-18-16,4-12 0,5-11 0</inkml:trace>
  <inkml:trace contextRef="#ctx0" brushRef="#br0" timeOffset="657240.592">14970 6934 25,'24'15'33,"-3"16"1,9 9-3,7 10-28,5 11-4,-2-1-10,0 3-21,-5-8 1,-14-17-1</inkml:trace>
  <inkml:trace contextRef="#ctx0" brushRef="#br0" timeOffset="657889.6291">13048 6838 8,'9'-9'34,"-9"9"1,7-12 0,-23 2-21,2 17-5,-14-5-4,-3 6-2,-2-2-1,0 4-1,6 2-1,9 2 1,18 4-1,14 4 0,14 4 0,11 5 0,10 6 0,5 2 0,-2 1 0,-10 3 0,-14-5 0,-14-5 1,-18-4-2,-15-9 2,-12-6-2,-7-6 1,-1-4-2,2-7-4,17 2-23,8-7-7,12 8 2,30-23-2</inkml:trace>
  <inkml:trace contextRef="#ctx0" brushRef="#br0" timeOffset="658075.6397">13380 6949 5,'11'23'34,"-4"0"-1,5 6 1,-6-2-23,9 15-4,-8-4-3,0 1-4,-5 0-7,-8-10-26,-1-9 0,0-9-1</inkml:trace>
  <inkml:trace contextRef="#ctx0" brushRef="#br0" timeOffset="658415.6592">13639 6970 23,'9'-2'32,"-4"20"0,2 15-18,-9 3-4,6 14-3,-6-1-2,3 8-2,-2-11-1,2-6 0,-1-13 0,1-14-1,-1-13 0,7-10 0,3-13-2,3-12 1,7-11 0,6-8-1,4-1 2,2 4-2,3 7 2,0 11-1,-3 11 1,-2 18 0,-7 17 0,-5 17 0,-9 8-1,-5 6 1,-8 2-1,-3-6-2,0-2-8,-7-12-21,4-8-2,10-18-1</inkml:trace>
  <inkml:trace contextRef="#ctx0" brushRef="#br0" timeOffset="658767.6793">14093 6906 0,'0'0'32,"6"-14"0,5 13 0,9 7-18,3-9-5,11 9-3,-1-3-2,7 7-1,-7 4-2,-1 2 2,-10 1-1,-6 5-1,-12-2-1,-7 1 1,-6-2-2,-2 1 1,-1 1 0,7 3 0,5 2 0,4 4 0,10 7 0,2 1 0,3 2 1,-6-1-1,-5-5 1,-8-5-2,-8-7 2,-10-7-3,-5-8 0,-7-16-9,9-4-20,-2-7-3,13-6 0</inkml:trace>
  <inkml:trace contextRef="#ctx0" brushRef="#br0" timeOffset="659100.6984">14661 6934 24,'0'0'34,"-14"3"1,3 3-19,4 21-3,-10-2-2,9 15-3,-5 3-4,6 7-1,4-2-2,5 2 0,6-10-1,5-9 0,5-14-1,3-11 1,4-10-2,-1-14 1,2-11 0,-3-16-1,-4-11 2,-4-6-2,-7-1 3,-12 6-2,-8 1 1,-9 6-6,-4 15-24,-8 9-4,-5 11 0,-4 3 0</inkml:trace>
  <inkml:trace contextRef="#ctx0" brushRef="#br0" timeOffset="659371.7139">14727 6429 7,'0'-20'33,"-7"6"-1,7 14 1,-21-11-24,13 27-1,-10 4 0,11 14-2,1 2-1,6 10-2,4-1-1,10 1-1,5-6-1,2-7-1,3-10 0,-4-15-2,2-8 0,-8-14-1,-6-2-5,-16-16-21,-5-5-4,-7-6 1</inkml:trace>
  <inkml:trace contextRef="#ctx0" brushRef="#br0" timeOffset="660904.8016">4562 14726 10,'32'5'12,"-6"1"1,4 15 2,-15 0-2,3 21 1,-18 2-1,-7 22-2,-22 2-4,-8 21 0,-23 8-2,-16 12-2,-24 3-1,-18 3-1,-18-12 1,-15-7-1,-11-14 0,-6-17 0,-3-21-1,-3-18 1,0-23-1,-1-19 1,-2-14-1,-1-17-2,0-12 2,-1-13-2,1-6 0,5-11 1,10-9 1,6-13 0,15-9 0,9-10 2,12-9-2,15-11 2,17-8 1,24-5-2,22 0 0,30 0 1,27 6-1,20 10 1,14 17 0,4 17-1,-2 17-1,-14 19 1,-14 16 0,-19 15-2,-3 46 1,-42-53-1,42 53-1,-58-27 0,58 27-1,0 0-5,-40-27-20,40 27-7,0 0 2</inkml:trace>
  <inkml:trace contextRef="#ctx0" brushRef="#br0" timeOffset="661303.8244">690 13289 9,'0'0'33,"0"0"-5,0 0-2,0 0-7,56-31-3,-56 31-4,73-30-5,-30 15-1,-3-5-1,2 9-1,-2 0-2,-40 11 2,72 28-2,-33 17-3,6 34-5,0 16-12,13 39-19,7 18-3,10 15 1</inkml:trace>
  <inkml:trace contextRef="#ctx1" brushRef="#br0" timeOffset="619397.4275">12290 15740,'0'0,"0"0,0 0,0 0,0 0,-106 47,106-47,0 0,-78 34,78-34</inkml:trace>
  <inkml:trace contextRef="#ctx0" brushRef="#br0" timeOffset="670802.3677">3602 13807 8,'-17'-48'26,"7"-1"-9,10 4-5,7-5-4,16 5-3,13-1 0,21 7-1,21-1-2,21 5-3,23 5-2,19 2 0,23 9 0,16 8-1,18 15 2,1 14 2,-2 19 1,-5 25 2,-24 20 1,-22 28 2,-42 20-2,-36 25 2,-53 7-3,-41 9 0,-49-9-2,-46-7 0,-43-18-1,-37-18 1,-26-28-1,-12-31 0,-4-29 1,9-26 0,19-24-1,31-26-2,43-20 0,41-32-5,49-22-23,41-14 0,41-3 0</inkml:trace>
  <inkml:trace contextRef="#ctx0" brushRef="#br0" timeOffset="671305.3964">4666 15043 13,'2'32'29,"-10"10"0,-14 5-19,-10 20-1,-24 4-2,-15 15-2,-25 2 0,-18 14-2,-23-4 1,-17 5-1,-20-5-1,-12-7-1,-10-13 0,-8-13 0,3-13 0,-3-21-1,1-18-1,-2-17 2,-4-18 0,5-20-2,-9-16 2,-8-23-2,-19-16-1,-8-18 0,0-11-1,17-22-2,30-5 1,29-28 2,36-9 0,54-22 4,82-1 3,0-7 1,0 1 2,0 6-2,20 6-8,47 15-13,7 12-13,12 30-5,13 9-2</inkml:trace>
  <inkml:trace contextRef="#ctx0" brushRef="#br0" timeOffset="671833.4266">379 12988 18,'0'0'33,"0"0"1,0 0-17,0 0-5,0 0-3,0 0-5,56-4-3,-6 13-4,12-3-1,7 8-3,12-2 1,2 2 1,2-1 1,-12-2 3,-9-1 1,-14-9 4,-11 4 0,-39-5 2,43-2-1,-43 2-1,0 0-1,0 0-1,-44 35-1,-2-6 0,-17 8-2,-16 6 0,-23 8 0,-6 5 0,-11-3-4,8-1-29,23 5 0,40-19 1</inkml:trace>
  <inkml:trace contextRef="#ctx0" brushRef="#br0" timeOffset="672968.4916">2720 16404 26,'-32'17'31,"-8"2"-1,-8-1-24,-2 8-1,-4-3-4,7 2 1,8-4 0,14 2 0,18-3 1,23 1-1,18-5 1,18 6 0,9-4-1,6 7 1,-6-2-1,-7 4 0,-16-1-2,-19-3 1,-20-4-2,-17-3 0,-10-3-2,-17-12-4,13 2-24,-1-13-3,14-5 0</inkml:trace>
  <inkml:trace contextRef="#ctx0" brushRef="#br0" timeOffset="673146.5017">2896 16420 1,'-4'38'31,"8"7"-1,4 2 0,7 7-24,-2 0-8,0-5-3,6 4-9,-15-21-9,5-13-7</inkml:trace>
  <inkml:trace contextRef="#ctx0" brushRef="#br0" timeOffset="673484.5211">3149 16490 17,'4'32'32,"-7"3"1,3 10-21,-7-8-2,9 10-2,-6-9-4,8-2 0,-1-11-2,5-4-1,0-9 0,6-9 0,0-12-1,2-10 0,1-12 0,3-15 0,3-9 0,5-6-1,0 2 2,2 3-1,0 11 0,0 14 1,-2 19-1,-1 20 0,-4 18 0,-5 13 0,-4 9-1,-3-2-2,2 5-4,-12-17-12,9-3-15,-4-16 1</inkml:trace>
  <inkml:trace contextRef="#ctx0" brushRef="#br0" timeOffset="673846.5418">3772 16339 24,'26'-20'34,"11"12"-2,2-1-19,10 18-3,-3-1-6,3 8-2,-4 3-2,-6 3 0,-15 1 1,-16 2 0,-18 1-1,-20 0 1,-14 0 0,-10-1-1,-4 1 1,1-1-1,8-2 0,17 0 0,15-1 0,22 0 0,23-2 0,14 0 0,11-2 0,4 0 0,-3-2 0,-7 0 0,-10 1 0,-21 2-1,-18 1 0,-24-3-1,-9 2-3,-9-7-1,2 2-2,-5-16-6,19 1-17,2-14-3</inkml:trace>
  <inkml:trace contextRef="#ctx0" brushRef="#br0" timeOffset="674146.5589">4444 16353 13,'0'0'32,"-15"-3"1,-2 20-15,-10-1-9,7 20-2,0 0-4,8 11-2,11 0 0,10 0-1,14-4 0,8-6 0,9-12 0,4-13 0,1-16 0,-1-15 1,-1-15-1,-7-14 0,-9-9 1,-10-6 1,-16-2-2,-10 1 2,-17 12-2,-7 11 1,-7 17-5,-9 7-20,8 17-10,3 0 0</inkml:trace>
  <inkml:trace contextRef="#ctx0" brushRef="#br0" timeOffset="674438.5756">4890 16016 24,'18'-11'30,"-5"8"1,-13 3-24,5 20 0,-17-1-3,0 8-2,-2-1 0,4 4 1,-1-6-2,6-8 1,5-16-1,0 0 0,11-6-1,-3-10 0,-1-7 1,-5-3-1,-6 1 0,-8 5 0,-5 13-6,-17 3-24,0 18 0,-12 9-3</inkml:trace>
  <inkml:trace contextRef="#ctx0" brushRef="#br0" timeOffset="674760.5941">4748 16926 19,'0'0'32,"-12"-8"3,-40-4-23,-24 13-2,-41-4-5,-28 9-1,-33 0-2,-22 7 0,-21 5-1,-9 4-1,-4 1 1,7-3-3,26 7-22,17-13-13,33-4 3</inkml:trace>
  <inkml:trace contextRef="#ctx0" brushRef="#br0" timeOffset="675295.6247">2714 17261 28,'0'0'33,"0"0"2,-17-5-25,-13 4-2,-1 10-3,-5 0-1,5 5-2,10 2-1,7 1 0,12 2-1,12 0 0,12-1-1,16-2 1,6 0-1,5 0 1,-2 1 0,-4 0 1,-4 1 0,-9-1 0,-11 3 0,-12 1-1,-7-21 0,0 0-1,-43 52 2,43-52-2,-51 19-1,51-19-8,-37 8-18,29-17-7,9-6 2</inkml:trace>
  <inkml:trace contextRef="#ctx0" brushRef="#br0" timeOffset="675484.6355">3079 17252 5,'0'15'35,"3"7"0,2 2 0,13 6-24,-8 6-5,9 7-3,-19-43-5,37 92-1,-37-92-16,34 80-16,-26-60 2,-8-20-2</inkml:trace>
  <inkml:trace contextRef="#ctx0" brushRef="#br0" timeOffset="675830.6553">3268 17267 10,'-4'13'34,"-3"10"0,-5-6-5,6 11-19,-8 1-4,13 1-1,1-3-2,9-1 0,3-9-2,3-4 1,1-10-2,4-6 1,-2-10-1,4-6-1,0-10 1,5-7-1,3-4 1,2 0-1,3 6 2,0 8-2,-2 10 2,-4 10-1,-5 12 0,-5 12 1,-6 13 0,-5 3-1,-4 4 0,-4-2 0,-3-5-1,-4-5-1,6 0-16,-8-17-18,9-9 1,-3-22-1</inkml:trace>
  <inkml:trace contextRef="#ctx0" brushRef="#br0" timeOffset="676108.6712">3943 17070 10,'0'0'31,"11"7"3,-11-7-15,19 39-8,-13-4-4,7 13-2,-6 5-1,3 7-2,-5 1 0,1-4-2,-2-4-2,-1-13-6,10-7-20,-4-18-7,4-15 1</inkml:trace>
  <inkml:trace contextRef="#ctx0" brushRef="#br0" timeOffset="676440.6902">4351 17053 0,'-10'-5'33,"-2"11"2,-11-3-1,6 16-24,-11 6-2,3 12-3,1 3 0,4 8-2,6-1-1,8 0 0,7-3 1,9-8-2,11-12-1,5-9-1,6-9 0,3-10 0,3-9 0,-3-12 0,-3-9 0,-6-10 0,-6-2-1,-7-2 1,-8 5 0,-10 2 1,-8 10-1,-5 13 0,1 17-1,-9 12-16,11 13-17,-1 1 1,11 0-1</inkml:trace>
  <inkml:trace contextRef="#ctx0" brushRef="#br0" timeOffset="676785.7099">4955 17015 26,'0'0'36,"-13"4"-1,-12 11-22,-16 1-4,-1 13-3,-4 4-2,4 1-1,7 2-1,11-3-1,11-3 0,10-5-1,15-5-1,6-1 0,12-2-1,6 1 1,3 4 1,-2 3 0,-2 2 0,-4 2 1,-9 0 0,-7 0 0,-13-6 0,-10-4 0,-12-6 0,-7-8-2,-5-6-1,-5-11-6,10-2-19,-6-12-10,13-7 2</inkml:trace>
  <inkml:trace contextRef="#ctx0" brushRef="#br0" timeOffset="677039.7244">5215 16868 32,'-26'12'32,"3"5"2,-3-4-28,6 12 0,-1 6-4,8 5 0,12 2 0,10 4-2,9-2 2,6-10-1,5-8 1,2-13-2,4-11-1,-4-13-1,0-11-5,-13-21-12,-3-5-15,-11-5 1</inkml:trace>
  <inkml:trace contextRef="#ctx0" brushRef="#br0" timeOffset="678260.7943">6018 16532 18,'4'18'32,"-12"10"-1,-12-1-20,-10 10-7,-14 4-4,-5-3-4,3 1-26,-3-10-1,8-11 0</inkml:trace>
  <inkml:trace contextRef="#ctx0" brushRef="#br0" timeOffset="678455.8054">5676 16448 27,'37'35'29,"6"4"1,5 6-29,-1 7-1,2 5 0,0 0-2,0 0 0,-3 5-9,-5-9-18,-4-12 0</inkml:trace>
  <inkml:trace contextRef="#ctx0" brushRef="#br0" timeOffset="678832.827">6641 16122 30,'15'-11'35,"-15"11"-1,8 18-22,-26 7-3,0 22-4,-15 7-1,-2 16-1,-7 9 0,4 5-3,4-5 1,7-4 0,15-2-2,16-11 1,16-12-1,15-16-1,14-13 1,10-15-1,8-12 0,0-14 1,-5-8 0,-13-9 0,-13-6 1,-23-2 0,-20 5 1,-23 7-1,-23 13 1,-20 14-1,-7 16-4,-6 1-13,15 19-17,9-3-1,27 6 0</inkml:trace>
  <inkml:trace contextRef="#ctx0" brushRef="#br0" timeOffset="679109.8428">7557 16534 6,'12'19'34,"-8"-7"0,-1 3-17,-19-15-5,2 13-3,-18-10-4,-2 7-2,-8 0-1,-4-1-4,0 8-8,-7-9-8,14 13-15,-2-7-2</inkml:trace>
  <inkml:trace contextRef="#ctx0" brushRef="#br0" timeOffset="679239.8503">7404 16777 21,'49'8'32,"-22"-10"-7,-5 9-7,-37-11-8,-13 3-12,-20 1-29,-18-2-2,-6-5-2</inkml:trace>
  <inkml:trace contextRef="#ctx0" brushRef="#br0" timeOffset="679899.888">8060 16602 18,'0'0'34,"0"-26"1,10 20-23,-4-12-4,9 14-4,6 1-2,7 11-1,6 9-1,3 10 0,0 10-1,-3 6 1,-9 5-1,-11 1 1,-13-2-1,-13-2 1,-14-6-2,-10-15 0,-3-6-1,-1-14-3,10 1-12,0-18-16,16-5 1</inkml:trace>
  <inkml:trace contextRef="#ctx0" brushRef="#br0" timeOffset="680130.9012">8540 16502 0,'15'11'33,"-8"17"-1,-15-4-16,-1 23-4,-16-9-4,2 10-1,-6-12-2,9 5 0,4-11-2,14-4 0,15-8-1,17-3-2,22-6-2,15-7-4,21 9-18,1-21-14,8 0 2</inkml:trace>
  <inkml:trace contextRef="#ctx0" brushRef="#br0" timeOffset="681050.9538">19026 9804 0,'-14'20'30,"-17"-11"-1,-5-1-3,-15 0-54,-2-2 1,12 10 0</inkml:trace>
  <inkml:trace contextRef="#ctx0" brushRef="#br0" timeOffset="681192.962">19101 10231 13,'5'19'35,"-18"-9"-2,-14-8 2,-23-14-30,-14 0-14,-13-1-22,-4-1-3,0-7 1</inkml:trace>
  <inkml:trace contextRef="#ctx0" brushRef="#br0" timeOffset="681842.9992">22303 6127 4,'-2'-33'30,"23"35"1,23 36 1,22 37-22,24 54-2,33 37-1,28 42-1,31 33 0,42 26-2,19 22-3,9-2-6,-9-4-29,-13-22-1,-38-39 0</inkml:trace>
  <inkml:trace contextRef="#ctx1" brushRef="#br0" timeOffset="636351.3972">13245 18289</inkml:trace>
  <inkml:trace contextRef="#ctx0" brushRef="#br0" timeOffset="682245.0221">19841 7403 27,'35'37'32,"32"29"2,30 34-22,33 26-6,32 45 0,34 35-10,23 29-28,24 15-2,17 4 0</inkml:trace>
  <inkml:trace contextRef="#ctx0" brushRef="#br0" timeOffset="682965.0633">20634 9840 22,'14'-19'34,"6"2"1,7 15-16,3 1-9,12 23-6,-5 9-2,2 14 0,-8 7-2,-12 4 0,-12 2-2,-19-6 0,-11-11-2,-17-16-3,3-3-9,-8-19-20,12-13 3</inkml:trace>
  <inkml:trace contextRef="#ctx0" brushRef="#br0" timeOffset="683195.0765">21105 9896 26,'0'0'30,"-7"23"-12,-19-4-4,7 18-4,-13-4 0,14 14-1,-4-4-2,16 12-1,8-10 0,20 0-2,12-12 0,12-9-2,8-9-4,-3-21-24,3-5-10,-1-17-1,-10-17-1</inkml:trace>
  <inkml:trace contextRef="#ctx0" brushRef="#br0" timeOffset="684305.14">15452 9332 14,'1'-16'31,"-14"11"-14,-9 10-2,-9-4-5,-3 14-3,-8-4-2,4 6-1,-1-2-1,8 5 0,11-3-1,15 3 0,15-2 0,15 5 0,8 1 0,11 3-1,4 6 1,1 2-2,-6 2 1,-12 0-1,-13-3-1,-17-7 0,-10-6-1,-17-15-2,-4 0-5,-11-15-18,8-8-6,4-5 1</inkml:trace>
  <inkml:trace contextRef="#ctx0" brushRef="#br0" timeOffset="684494.1508">15636 9382 7,'9'9'30,"-7"6"1,-5 8-19,7 16-1,-8 1-3,5 9-3,-2 0-3,-1-3-5,5 0-12,-1-10-15,0-18-1</inkml:trace>
  <inkml:trace contextRef="#ctx0" brushRef="#br0" timeOffset="684839.1705">15843 9375 23,'0'0'30,"14"7"-17,-10 20-2,-7 5-2,3 13-4,-5 0-1,3 4 0,-2-6-2,0-4 1,3-10-1,1-6-1,0-23 0,0 0 0,11-10 0,-3-13 0,2-8-2,2-6 1,7-4 0,5-3-1,3 4 1,1 6-1,5 8 0,0 13 2,-2 12-1,-2 14 1,-5 12 0,-4 12 0,-5 6-2,-11-2-3,2 4-22,-7-2-4,-4-7-1</inkml:trace>
  <inkml:trace contextRef="#ctx0" brushRef="#br0" timeOffset="685985.2361">16430 9281 4,'15'-11'32,"0"-4"0,6-2-15,2 13-5,-5-5-4,1 13-3,-6-1-2,-2 11 0,-10 1-1,-2 5 0,-10-2 0,-2 0 0,-5 2-1,3-3 0,2-3 0,5 1-1,7-1 1,9 2-1,7 3 0,9 1 0,3 7 1,-1 3 0,-1 3 0,-8 2 0,-7 1-1,-10 4 1,-10 0-1,-4 0 0,-5-8-1,-1-8 0,1-5-1,1-15-1,10-3-7,-1-18-14,14-10-11,6-6 2</inkml:trace>
  <inkml:trace contextRef="#ctx0" brushRef="#br0" timeOffset="686284.2532">16944 9352 13,'-10'1'33,"-4"5"-1,-8 10-17,-8-6-5,5 15-2,-8-2 0,10 9-3,2 3-2,14 4-1,14 0 0,15 0-1,15-4-1,9-6 1,5-12-2,4-7 1,-1-10 0,-6-9 0,-12-10-1,-9-10 1,-15-4-1,-10 1 1,-12 4-1,-12 4 0,-7 8-1,-9 5-5,3 17-23,-5 9-4,5 2 1</inkml:trace>
  <inkml:trace contextRef="#ctx0" brushRef="#br0" timeOffset="686848.2854">17989 9332 22,'17'-4'29,"1"5"-14,-18-1-2,8 16 0,-22-2-3,1 16-3,-14 0 0,-1 11-2,-4 1-1,4 5-1,6-3 0,9 1-2,12-3-1,12-7 0,11-4-1,12-9-1,7-3 0,2-10 0,0-8 0,-5-7 1,-7-10 0,-9-2 1,-11-4 1,-10 5 0,-14 0 1,-11 11 0,-13 4-1,-7 10-3,-6 18-18,-4 1-14,0 5 1,8-1-1</inkml:trace>
  <inkml:trace contextRef="#ctx0" brushRef="#br0" timeOffset="687132.3017">18291 10144 26,'-35'-9'33,"-7"4"1,-27-4-22,-12 10-2,-38-9-1,-24 7-2,-40-7-3,-28 0 0,-33-6-2,-24-3-1,-20-2 0,-12-4-3,8 3-1,8-7-8,37 6-23,39 5-4,56 1 2</inkml:trace>
  <inkml:trace contextRef="#ctx0" brushRef="#br0" timeOffset="687900.3456">15999 10630 4,'6'-11'32,"-6"11"-5,-11-26-5,11 26-5,-31-17-5,10 18-3,-12-4-3,3 11-1,-6 2-1,8 7-2,3 1-1,7 5 1,10 2-2,16 1 0,10 3 0,12 0 1,8-1-2,6 0 2,5-1-1,0 1 1,-10-3 0,-8-1 0,-13 0 0,-14-4-1,-18 0-1,-12-8-1,-7 3-5,-10-12-21,8 0-9,4-4 1,13-4 1</inkml:trace>
  <inkml:trace contextRef="#ctx0" brushRef="#br0" timeOffset="688092.3566">16208 10632 34,'0'0'34,"7"12"2,-1 1-19,6 19-9,-5 2-5,1 8 0,-1 5-4,-3-2-3,2 4-13,-7-12-16,-3-9-1,3-11-1</inkml:trace>
  <inkml:trace contextRef="#ctx0" brushRef="#br0" timeOffset="689680.4474">16544 10735 23,'0'0'32,"0"0"-4,0 0-9,21 16-7,-21-16-5,14 26-2,-12-5-1,1 4-2,-3 5-2,0 2 1,-3-2 0,3 0-2,1-5 2,0-4 0,1-9-1,-2-12 1,0 0 0,15-5-1,-9-9 0,2-6 1,0-8-1,3-3 1,5-2-1,4 1 0,5 4 1,1 7 0,5 10-1,2 9 0,1 14 1,0 11-1,-5 9 0,-4 5 0,-8 6-1,-7-4-1,-4 0-7,-13-10-21,3-9-5,4-20 1</inkml:trace>
  <inkml:trace contextRef="#ctx0" brushRef="#br0" timeOffset="689919.4611">17321 10603 32,'0'0'33,"-11"-9"2,11 9-22,1 22-2,-3 6-5,4 12-2,-2 5-3,2 8-1,-1 3-1,2-4-3,3-1-5,-5-15-18,8-9-7,3-9-1</inkml:trace>
  <inkml:trace contextRef="#ctx0" brushRef="#br0" timeOffset="690240.4795">17724 10694 31,'0'-15'32,"-10"10"4,-15-4-21,-3 24-4,-18-1-3,3 16-2,-3 0-2,9 9-1,13 2-1,16 3-1,20 1-1,14-6 0,15-8 0,11-11-1,6-9 0,-1-11 0,-2-11 0,-8-13 0,-10-11 0,-6-7 0,-12 0 1,-7 1 0,-10 4 0,-12 5 0,-4 9 1,-2 11-2,-3 15-3,-4-2-19,9 10-11,4 1 0,12-2 0</inkml:trace>
  <inkml:trace contextRef="#ctx0" brushRef="#br0" timeOffset="690508.4948">18256 10702 11,'21'-16'34,"-12"0"1,-13-1 0,-4 13-23,-20-1-4,1 15-2,-11 5-2,8 10-2,4 5-1,8 7 0,14 4-1,12-2-1,12 0 1,10-7-1,5-1 0,0-5 1,-1-3 0,-6-1 0,-12-3 0,-13 3-2,-11 5-3,-24-5-20,-8 9-10,-9-2 1,-3-3-2</inkml:trace>
  <inkml:trace contextRef="#ctx0" brushRef="#br0" timeOffset="690810.5121">19445 12136 29,'-39'7'36,"3"5"3,2-1-4,6 8-29,-2-8-2,0 3-5,5 3-4,2-10-11,13 10-19,9-4-2,11 2 2</inkml:trace>
  <inkml:trace contextRef="#ctx0" brushRef="#br0" timeOffset="690945.5198">19442 12385 23,'0'0'35,"-9"6"1,-18-10 0,-19-10-26,-7 4-7,-12 3-29,-10 2-9,-4 3 0,-1 2-3</inkml:trace>
  <inkml:trace contextRef="#ctx0" brushRef="#br0" timeOffset="693976.6932">17642 9458 18,'25'-25'32,"2"4"0,3 11-17,-14-9-3,1 17-2,-17 2 0,9 4-2,-20 8-2,-2 17 0,-15 3-2,0 12 0,-11 2-1,-1 5-2,-7-2-1,0-7-3,5-3-5,-7-22-24,15-6-5,3-17 0,11-12-1</inkml:trace>
  <inkml:trace contextRef="#ctx0" brushRef="#br0" timeOffset="694125.7017">17319 9242 25,'15'54'36,"10"17"0,10 19-2,5 11-30,5 8-27,8 5-10,3-1-1,7-10-1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8C0B-D7E3-4920-AE3D-0EECE71215E6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945D-5AA8-4F50-8A58-40D33AF4E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9284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8C0B-D7E3-4920-AE3D-0EECE71215E6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945D-5AA8-4F50-8A58-40D33AF4E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37608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8C0B-D7E3-4920-AE3D-0EECE71215E6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945D-5AA8-4F50-8A58-40D33AF4E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461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8C0B-D7E3-4920-AE3D-0EECE71215E6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945D-5AA8-4F50-8A58-40D33AF4E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19505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8C0B-D7E3-4920-AE3D-0EECE71215E6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945D-5AA8-4F50-8A58-40D33AF4E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6714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8C0B-D7E3-4920-AE3D-0EECE71215E6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945D-5AA8-4F50-8A58-40D33AF4E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296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8C0B-D7E3-4920-AE3D-0EECE71215E6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945D-5AA8-4F50-8A58-40D33AF4E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2052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8C0B-D7E3-4920-AE3D-0EECE71215E6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945D-5AA8-4F50-8A58-40D33AF4E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1738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8C0B-D7E3-4920-AE3D-0EECE71215E6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945D-5AA8-4F50-8A58-40D33AF4E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7694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8C0B-D7E3-4920-AE3D-0EECE71215E6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945D-5AA8-4F50-8A58-40D33AF4E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3238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8C0B-D7E3-4920-AE3D-0EECE71215E6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945D-5AA8-4F50-8A58-40D33AF4E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2342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E8C0B-D7E3-4920-AE3D-0EECE71215E6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8945D-5AA8-4F50-8A58-40D33AF4E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2380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customXml" Target="../ink/ink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customXml" Target="../ink/ink1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customXml" Target="../ink/ink1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customXml" Target="../ink/ink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customXml" Target="../ink/ink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customXml" Target="../ink/ink6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customXml" Target="../ink/ink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Herons Formula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Finding an Area of a Triangle</a:t>
            </a:r>
            <a:endParaRPr lang="en-AU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2175840" y="599040"/>
              <a:ext cx="3413160" cy="12114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72600" y="588600"/>
                <a:ext cx="3421800" cy="122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465840" y="708120"/>
              <a:ext cx="8007480" cy="54313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6480" y="700920"/>
                <a:ext cx="8020800" cy="544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152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Cosine Formula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16832"/>
            <a:ext cx="626745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365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288000" y="306720"/>
              <a:ext cx="6896880" cy="6435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4400" y="292680"/>
                <a:ext cx="6903360" cy="645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6969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New Homework</a:t>
            </a:r>
            <a:endParaRPr lang="en-AU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36000" y="0"/>
              <a:ext cx="8966160" cy="6625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040" y="-14400"/>
                <a:ext cx="8988840" cy="664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2512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644040" y="460080"/>
              <a:ext cx="5929200" cy="4524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2880" y="452160"/>
                <a:ext cx="5950440" cy="453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4406760" y="849240"/>
              <a:ext cx="4703400" cy="53780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97400" y="837000"/>
                <a:ext cx="4718880" cy="539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9204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Herons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Useful if you have all the sides of the triangle and not it’s height</a:t>
            </a:r>
            <a:endParaRPr lang="en-AU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1233720" y="2813040"/>
              <a:ext cx="5341320" cy="3553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24360" y="2809440"/>
                <a:ext cx="5359680" cy="356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7573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If you have it’s height then you’ll use the standard ½ base x height formula</a:t>
            </a:r>
          </a:p>
          <a:p>
            <a:pPr marL="0" indent="0">
              <a:buNone/>
            </a:pPr>
            <a:endParaRPr lang="en-AU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943200" y="3040920"/>
              <a:ext cx="6477120" cy="3545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32400" y="3034800"/>
                <a:ext cx="6493680" cy="3558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683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Herons Formula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6162675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5760" y="1356480"/>
              <a:ext cx="8718120" cy="4870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6040" y="1347840"/>
                <a:ext cx="8738280" cy="4888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043440" y="3396600"/>
              <a:ext cx="2912040" cy="18406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34080" y="3389760"/>
                <a:ext cx="2930400" cy="1851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0469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340768"/>
            <a:ext cx="6162675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0" y="310680"/>
              <a:ext cx="8683560" cy="60163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7200" y="298800"/>
                <a:ext cx="8703000" cy="603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9583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if you don’t have all side but have two sides and an angle?</a:t>
            </a:r>
            <a:endParaRPr lang="en-AU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0" y="2212560"/>
              <a:ext cx="8793360" cy="4575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3240" y="2203200"/>
                <a:ext cx="8805960" cy="458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2049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if you had two angles and one side?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0" y="212040"/>
              <a:ext cx="8939160" cy="6372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9720" y="198720"/>
                <a:ext cx="8960760" cy="639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2620440" y="105120"/>
              <a:ext cx="6469560" cy="6240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11080" y="93600"/>
                <a:ext cx="6487920" cy="6260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972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132120" y="428400"/>
              <a:ext cx="8994240" cy="6180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2760" y="416880"/>
                <a:ext cx="9015840" cy="61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8968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Similar Triangles</a:t>
            </a:r>
            <a:endParaRPr lang="en-AU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1054440" y="1104840"/>
              <a:ext cx="6795000" cy="50724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44720" y="1095480"/>
                <a:ext cx="6807240" cy="509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47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72</Words>
  <Application>Microsoft Office PowerPoint</Application>
  <PresentationFormat>On-screen Show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Herons Formula</vt:lpstr>
      <vt:lpstr>Herons</vt:lpstr>
      <vt:lpstr>PowerPoint Presentation</vt:lpstr>
      <vt:lpstr>Herons Formula</vt:lpstr>
      <vt:lpstr>examples</vt:lpstr>
      <vt:lpstr>Example</vt:lpstr>
      <vt:lpstr>Example</vt:lpstr>
      <vt:lpstr>PowerPoint Presentation</vt:lpstr>
      <vt:lpstr>Similar Triangles</vt:lpstr>
      <vt:lpstr>Cosine Formula</vt:lpstr>
      <vt:lpstr>PowerPoint Presentation</vt:lpstr>
      <vt:lpstr> New Homework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Herons Formula</dc:title>
  <dc:creator>Admin</dc:creator>
  <cp:lastModifiedBy>Admin</cp:lastModifiedBy>
  <cp:revision>8</cp:revision>
  <dcterms:created xsi:type="dcterms:W3CDTF">2011-10-09T22:30:08Z</dcterms:created>
  <dcterms:modified xsi:type="dcterms:W3CDTF">2011-10-10T01:23:42Z</dcterms:modified>
</cp:coreProperties>
</file>